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300" r:id="rId4"/>
    <p:sldId id="302" r:id="rId5"/>
    <p:sldId id="301" r:id="rId6"/>
    <p:sldId id="303" r:id="rId7"/>
    <p:sldId id="304" r:id="rId8"/>
    <p:sldId id="257" r:id="rId9"/>
    <p:sldId id="292" r:id="rId10"/>
    <p:sldId id="258" r:id="rId11"/>
    <p:sldId id="260" r:id="rId12"/>
    <p:sldId id="261" r:id="rId13"/>
    <p:sldId id="262" r:id="rId14"/>
    <p:sldId id="263" r:id="rId15"/>
    <p:sldId id="264" r:id="rId16"/>
    <p:sldId id="265" r:id="rId17"/>
    <p:sldId id="259" r:id="rId18"/>
    <p:sldId id="266" r:id="rId19"/>
    <p:sldId id="267" r:id="rId20"/>
    <p:sldId id="268" r:id="rId21"/>
    <p:sldId id="270" r:id="rId22"/>
    <p:sldId id="269" r:id="rId23"/>
    <p:sldId id="271" r:id="rId24"/>
    <p:sldId id="291" r:id="rId25"/>
    <p:sldId id="274" r:id="rId26"/>
    <p:sldId id="275" r:id="rId27"/>
    <p:sldId id="276" r:id="rId28"/>
    <p:sldId id="273" r:id="rId29"/>
    <p:sldId id="277" r:id="rId30"/>
    <p:sldId id="278" r:id="rId31"/>
    <p:sldId id="279" r:id="rId32"/>
    <p:sldId id="280" r:id="rId33"/>
    <p:sldId id="281" r:id="rId34"/>
    <p:sldId id="283" r:id="rId35"/>
    <p:sldId id="282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3" r:id="rId44"/>
    <p:sldId id="294" r:id="rId45"/>
    <p:sldId id="295" r:id="rId46"/>
    <p:sldId id="296" r:id="rId47"/>
    <p:sldId id="297" r:id="rId48"/>
    <p:sldId id="298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F81639-8922-44FD-B6B8-4A907B353E63}" v="30" dt="2026-10-05T11:03:47.3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nte Erős" userId="d54357dd57b4d752" providerId="LiveId" clId="{15CB2F19-68D1-4B2F-931F-BC26A3FBB05E}"/>
    <pc:docChg chg="undo custSel addSld modSld sldOrd">
      <pc:chgData name="Levente Erős" userId="d54357dd57b4d752" providerId="LiveId" clId="{15CB2F19-68D1-4B2F-931F-BC26A3FBB05E}" dt="2026-10-05T11:14:29.135" v="3520" actId="20577"/>
      <pc:docMkLst>
        <pc:docMk/>
      </pc:docMkLst>
      <pc:sldChg chg="modSp mod">
        <pc:chgData name="Levente Erős" userId="d54357dd57b4d752" providerId="LiveId" clId="{15CB2F19-68D1-4B2F-931F-BC26A3FBB05E}" dt="2026-10-05T08:17:16.522" v="24" actId="20577"/>
        <pc:sldMkLst>
          <pc:docMk/>
          <pc:sldMk cId="3861518119" sldId="256"/>
        </pc:sldMkLst>
        <pc:spChg chg="mod">
          <ac:chgData name="Levente Erős" userId="d54357dd57b4d752" providerId="LiveId" clId="{15CB2F19-68D1-4B2F-931F-BC26A3FBB05E}" dt="2026-10-05T08:17:16.522" v="24" actId="20577"/>
          <ac:spMkLst>
            <pc:docMk/>
            <pc:sldMk cId="3861518119" sldId="256"/>
            <ac:spMk id="2" creationId="{440D1856-5D77-0F6A-2096-5B14DF2EA79B}"/>
          </ac:spMkLst>
        </pc:spChg>
        <pc:spChg chg="mod">
          <ac:chgData name="Levente Erős" userId="d54357dd57b4d752" providerId="LiveId" clId="{15CB2F19-68D1-4B2F-931F-BC26A3FBB05E}" dt="2026-10-05T08:17:11.400" v="3" actId="20577"/>
          <ac:spMkLst>
            <pc:docMk/>
            <pc:sldMk cId="3861518119" sldId="256"/>
            <ac:spMk id="3" creationId="{0673E9AF-9C1D-4F43-F56F-B317B913F623}"/>
          </ac:spMkLst>
        </pc:spChg>
      </pc:sldChg>
      <pc:sldChg chg="modSp mod">
        <pc:chgData name="Levente Erős" userId="d54357dd57b4d752" providerId="LiveId" clId="{15CB2F19-68D1-4B2F-931F-BC26A3FBB05E}" dt="2026-10-05T09:33:01.839" v="2435" actId="20577"/>
        <pc:sldMkLst>
          <pc:docMk/>
          <pc:sldMk cId="933392865" sldId="257"/>
        </pc:sldMkLst>
        <pc:spChg chg="mod">
          <ac:chgData name="Levente Erős" userId="d54357dd57b4d752" providerId="LiveId" clId="{15CB2F19-68D1-4B2F-931F-BC26A3FBB05E}" dt="2026-10-05T09:33:01.839" v="2435" actId="20577"/>
          <ac:spMkLst>
            <pc:docMk/>
            <pc:sldMk cId="933392865" sldId="257"/>
            <ac:spMk id="35" creationId="{7FF45155-7354-F52D-D767-9AB016044C87}"/>
          </ac:spMkLst>
        </pc:spChg>
      </pc:sldChg>
      <pc:sldChg chg="modSp mod">
        <pc:chgData name="Levente Erős" userId="d54357dd57b4d752" providerId="LiveId" clId="{15CB2F19-68D1-4B2F-931F-BC26A3FBB05E}" dt="2026-10-05T11:03:49.903" v="3501" actId="14100"/>
        <pc:sldMkLst>
          <pc:docMk/>
          <pc:sldMk cId="1131536503" sldId="269"/>
        </pc:sldMkLst>
        <pc:spChg chg="mod">
          <ac:chgData name="Levente Erős" userId="d54357dd57b4d752" providerId="LiveId" clId="{15CB2F19-68D1-4B2F-931F-BC26A3FBB05E}" dt="2026-10-05T11:03:49.903" v="3501" actId="14100"/>
          <ac:spMkLst>
            <pc:docMk/>
            <pc:sldMk cId="1131536503" sldId="269"/>
            <ac:spMk id="3" creationId="{4275EAFA-887C-6B38-C139-3A9BB6C43CBE}"/>
          </ac:spMkLst>
        </pc:spChg>
      </pc:sldChg>
      <pc:sldChg chg="modSp mod">
        <pc:chgData name="Levente Erős" userId="d54357dd57b4d752" providerId="LiveId" clId="{15CB2F19-68D1-4B2F-931F-BC26A3FBB05E}" dt="2026-10-05T11:14:29.135" v="3520" actId="20577"/>
        <pc:sldMkLst>
          <pc:docMk/>
          <pc:sldMk cId="4279957182" sldId="289"/>
        </pc:sldMkLst>
        <pc:spChg chg="mod">
          <ac:chgData name="Levente Erős" userId="d54357dd57b4d752" providerId="LiveId" clId="{15CB2F19-68D1-4B2F-931F-BC26A3FBB05E}" dt="2026-10-05T11:14:29.135" v="3520" actId="20577"/>
          <ac:spMkLst>
            <pc:docMk/>
            <pc:sldMk cId="4279957182" sldId="289"/>
            <ac:spMk id="3" creationId="{25563245-F34B-7BD1-843F-206D553A11B9}"/>
          </ac:spMkLst>
        </pc:spChg>
      </pc:sldChg>
      <pc:sldChg chg="modSp mod">
        <pc:chgData name="Levente Erős" userId="d54357dd57b4d752" providerId="LiveId" clId="{15CB2F19-68D1-4B2F-931F-BC26A3FBB05E}" dt="2026-10-05T10:56:59.932" v="3499" actId="20577"/>
        <pc:sldMkLst>
          <pc:docMk/>
          <pc:sldMk cId="509823030" sldId="292"/>
        </pc:sldMkLst>
        <pc:spChg chg="mod">
          <ac:chgData name="Levente Erős" userId="d54357dd57b4d752" providerId="LiveId" clId="{15CB2F19-68D1-4B2F-931F-BC26A3FBB05E}" dt="2026-10-05T10:56:59.932" v="3499" actId="20577"/>
          <ac:spMkLst>
            <pc:docMk/>
            <pc:sldMk cId="509823030" sldId="292"/>
            <ac:spMk id="35" creationId="{7FF45155-7354-F52D-D767-9AB016044C87}"/>
          </ac:spMkLst>
        </pc:spChg>
      </pc:sldChg>
      <pc:sldChg chg="addSp delSp modSp new mod">
        <pc:chgData name="Levente Erős" userId="d54357dd57b4d752" providerId="LiveId" clId="{15CB2F19-68D1-4B2F-931F-BC26A3FBB05E}" dt="2026-10-05T09:06:52.009" v="1534" actId="478"/>
        <pc:sldMkLst>
          <pc:docMk/>
          <pc:sldMk cId="4173672176" sldId="299"/>
        </pc:sldMkLst>
        <pc:spChg chg="mod">
          <ac:chgData name="Levente Erős" userId="d54357dd57b4d752" providerId="LiveId" clId="{15CB2F19-68D1-4B2F-931F-BC26A3FBB05E}" dt="2026-10-05T08:17:23.871" v="38" actId="20577"/>
          <ac:spMkLst>
            <pc:docMk/>
            <pc:sldMk cId="4173672176" sldId="299"/>
            <ac:spMk id="2" creationId="{59450A8C-C8E1-A639-32AB-6137EC2E4881}"/>
          </ac:spMkLst>
        </pc:spChg>
        <pc:spChg chg="mod">
          <ac:chgData name="Levente Erős" userId="d54357dd57b4d752" providerId="LiveId" clId="{15CB2F19-68D1-4B2F-931F-BC26A3FBB05E}" dt="2026-10-05T08:31:58.815" v="719" actId="21"/>
          <ac:spMkLst>
            <pc:docMk/>
            <pc:sldMk cId="4173672176" sldId="299"/>
            <ac:spMk id="3" creationId="{CC3DAB21-59AA-7C98-69E2-CD49056EFCF6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6" creationId="{804B8319-734F-21DA-81EB-C16C7D4F3B8D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8" creationId="{FB401514-A018-8668-B839-93C3BB8E5024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10" creationId="{A94702BA-3EA2-5DDB-21BA-FF27D8F19B9C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12" creationId="{05212CD4-D42E-EDC3-7D9A-BF12F2E52D02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13" creationId="{E32C9D64-35F2-1CE4-2F38-7119D4D16FF2}"/>
          </ac:spMkLst>
        </pc:spChg>
        <pc:spChg chg="add del">
          <ac:chgData name="Levente Erős" userId="d54357dd57b4d752" providerId="LiveId" clId="{15CB2F19-68D1-4B2F-931F-BC26A3FBB05E}" dt="2026-10-05T08:35:38.132" v="757" actId="478"/>
          <ac:spMkLst>
            <pc:docMk/>
            <pc:sldMk cId="4173672176" sldId="299"/>
            <ac:spMk id="15" creationId="{47835DF0-26C7-7125-59CC-B1E40345DF35}"/>
          </ac:spMkLst>
        </pc:spChg>
        <pc:spChg chg="add del mod">
          <ac:chgData name="Levente Erős" userId="d54357dd57b4d752" providerId="LiveId" clId="{15CB2F19-68D1-4B2F-931F-BC26A3FBB05E}" dt="2026-10-05T09:06:52.009" v="1534" actId="478"/>
          <ac:spMkLst>
            <pc:docMk/>
            <pc:sldMk cId="4173672176" sldId="299"/>
            <ac:spMk id="17" creationId="{BE8AB179-EC5D-E26D-E2E8-1FDBB75173C2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18" creationId="{27ED744B-242A-3D3D-F1A9-CA42C0ADC649}"/>
          </ac:spMkLst>
        </pc:spChg>
        <pc:spChg chg="add del mod">
          <ac:chgData name="Levente Erős" userId="d54357dd57b4d752" providerId="LiveId" clId="{15CB2F19-68D1-4B2F-931F-BC26A3FBB05E}" dt="2026-10-05T09:06:48.083" v="1532" actId="478"/>
          <ac:spMkLst>
            <pc:docMk/>
            <pc:sldMk cId="4173672176" sldId="299"/>
            <ac:spMk id="19" creationId="{BDC52438-4F3C-8CD9-B2D9-1E68EDEB19DF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23" creationId="{1373664B-DB08-0C1D-C2E7-D1EEC4F7B2CD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25" creationId="{DD5FD813-8C59-89B0-16B5-5A82EF06ABE9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27" creationId="{83A767E2-A3EE-D79A-7995-99A48C832DC1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29" creationId="{324E01F4-301B-9FB6-4210-4428ECBD5229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31" creationId="{28E35878-F015-3362-0A6B-218801974D1E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33" creationId="{17EB2AA1-F113-84AD-6DF5-CB9A2B77B002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35" creationId="{D9FEBECC-92B7-E17C-F024-BD3E892B9E42}"/>
          </ac:spMkLst>
        </pc:spChg>
        <pc:spChg chg="add">
          <ac:chgData name="Levente Erős" userId="d54357dd57b4d752" providerId="LiveId" clId="{15CB2F19-68D1-4B2F-931F-BC26A3FBB05E}" dt="2026-10-05T09:06:48.311" v="1533" actId="22"/>
          <ac:spMkLst>
            <pc:docMk/>
            <pc:sldMk cId="4173672176" sldId="299"/>
            <ac:spMk id="37" creationId="{CE1A0675-78AF-A870-D12B-F4D0271AFA21}"/>
          </ac:spMkLst>
        </pc:spChg>
        <pc:graphicFrameChg chg="add del mod modGraphic">
          <ac:chgData name="Levente Erős" userId="d54357dd57b4d752" providerId="LiveId" clId="{15CB2F19-68D1-4B2F-931F-BC26A3FBB05E}" dt="2026-10-05T09:06:48.083" v="1532" actId="478"/>
          <ac:graphicFrameMkLst>
            <pc:docMk/>
            <pc:sldMk cId="4173672176" sldId="299"/>
            <ac:graphicFrameMk id="5" creationId="{99904BD8-1143-5065-E14B-808469E16D11}"/>
          </ac:graphicFrameMkLst>
        </pc:graphicFrameChg>
        <pc:graphicFrameChg chg="add">
          <ac:chgData name="Levente Erős" userId="d54357dd57b4d752" providerId="LiveId" clId="{15CB2F19-68D1-4B2F-931F-BC26A3FBB05E}" dt="2026-10-05T09:06:48.311" v="1533" actId="22"/>
          <ac:graphicFrameMkLst>
            <pc:docMk/>
            <pc:sldMk cId="4173672176" sldId="299"/>
            <ac:graphicFrameMk id="21" creationId="{758DE84C-1948-BAC1-4B4A-7FC1C5842FF8}"/>
          </ac:graphicFrameMkLst>
        </pc:graphicFrameChg>
      </pc:sldChg>
      <pc:sldChg chg="addSp modSp new mod">
        <pc:chgData name="Levente Erős" userId="d54357dd57b4d752" providerId="LiveId" clId="{15CB2F19-68D1-4B2F-931F-BC26A3FBB05E}" dt="2026-10-05T09:32:02.889" v="2423" actId="20577"/>
        <pc:sldMkLst>
          <pc:docMk/>
          <pc:sldMk cId="2764723614" sldId="300"/>
        </pc:sldMkLst>
        <pc:spChg chg="mod">
          <ac:chgData name="Levente Erős" userId="d54357dd57b4d752" providerId="LiveId" clId="{15CB2F19-68D1-4B2F-931F-BC26A3FBB05E}" dt="2026-10-05T08:29:03.356" v="549" actId="20577"/>
          <ac:spMkLst>
            <pc:docMk/>
            <pc:sldMk cId="2764723614" sldId="300"/>
            <ac:spMk id="2" creationId="{99E07FC5-6063-0F1E-8401-DE5F25B2468C}"/>
          </ac:spMkLst>
        </pc:spChg>
        <pc:spChg chg="mod">
          <ac:chgData name="Levente Erős" userId="d54357dd57b4d752" providerId="LiveId" clId="{15CB2F19-68D1-4B2F-931F-BC26A3FBB05E}" dt="2026-10-05T09:32:02.889" v="2423" actId="20577"/>
          <ac:spMkLst>
            <pc:docMk/>
            <pc:sldMk cId="2764723614" sldId="300"/>
            <ac:spMk id="3" creationId="{EA2EB5CE-F57A-E9FF-F149-1956E51EC939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7" creationId="{8DEB6977-9997-2120-3C46-63B0B67D41AF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9" creationId="{3D2DE6A7-35C4-D989-B71D-42ACFF5968A4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11" creationId="{43713D12-2804-ABF8-002D-CABA55A17E31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13" creationId="{CDD4CD71-E99B-2A29-0ED5-651526F749AD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15" creationId="{EF94406E-06DA-ABBD-D128-88C0A629C4B2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17" creationId="{088B985B-8DC8-630B-54AD-02F2223D8543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19" creationId="{37F3250B-3A86-9685-2FE2-EEE0445AC642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21" creationId="{28340823-2BA1-6A7A-110B-580F3689A405}"/>
          </ac:spMkLst>
        </pc:spChg>
        <pc:spChg chg="add mod">
          <ac:chgData name="Levente Erős" userId="d54357dd57b4d752" providerId="LiveId" clId="{15CB2F19-68D1-4B2F-931F-BC26A3FBB05E}" dt="2026-10-05T09:06:34.939" v="1531" actId="1076"/>
          <ac:spMkLst>
            <pc:docMk/>
            <pc:sldMk cId="2764723614" sldId="300"/>
            <ac:spMk id="25" creationId="{64517454-04F1-BAC8-79EF-088DE90697C7}"/>
          </ac:spMkLst>
        </pc:spChg>
        <pc:spChg chg="add mod">
          <ac:chgData name="Levente Erős" userId="d54357dd57b4d752" providerId="LiveId" clId="{15CB2F19-68D1-4B2F-931F-BC26A3FBB05E}" dt="2026-10-05T09:14:58.339" v="1600" actId="20577"/>
          <ac:spMkLst>
            <pc:docMk/>
            <pc:sldMk cId="2764723614" sldId="300"/>
            <ac:spMk id="36" creationId="{DF29B700-3630-90CC-DAC2-D71EE839F6E0}"/>
          </ac:spMkLst>
        </pc:spChg>
        <pc:graphicFrameChg chg="add">
          <ac:chgData name="Levente Erős" userId="d54357dd57b4d752" providerId="LiveId" clId="{15CB2F19-68D1-4B2F-931F-BC26A3FBB05E}" dt="2026-10-05T08:37:34.322" v="800" actId="22"/>
          <ac:graphicFrameMkLst>
            <pc:docMk/>
            <pc:sldMk cId="2764723614" sldId="300"/>
            <ac:graphicFrameMk id="5" creationId="{7DFF5F17-6641-D847-E14C-8467FFDBAC22}"/>
          </ac:graphicFrameMkLst>
        </pc:graphicFrameChg>
        <pc:graphicFrameChg chg="add mod modGraphic">
          <ac:chgData name="Levente Erős" userId="d54357dd57b4d752" providerId="LiveId" clId="{15CB2F19-68D1-4B2F-931F-BC26A3FBB05E}" dt="2026-10-05T09:06:34.939" v="1531" actId="1076"/>
          <ac:graphicFrameMkLst>
            <pc:docMk/>
            <pc:sldMk cId="2764723614" sldId="300"/>
            <ac:graphicFrameMk id="23" creationId="{22246233-A53F-C97F-2AF5-8765E3993CCB}"/>
          </ac:graphicFrameMkLst>
        </pc:graphicFrameChg>
        <pc:graphicFrameChg chg="add mod modGraphic">
          <ac:chgData name="Levente Erős" userId="d54357dd57b4d752" providerId="LiveId" clId="{15CB2F19-68D1-4B2F-931F-BC26A3FBB05E}" dt="2026-10-05T09:14:35.279" v="1590" actId="20577"/>
          <ac:graphicFrameMkLst>
            <pc:docMk/>
            <pc:sldMk cId="2764723614" sldId="300"/>
            <ac:graphicFrameMk id="29" creationId="{0E45CCEA-6B60-0481-6A10-9CBA890717CE}"/>
          </ac:graphicFrameMkLst>
        </pc:graphicFrameChg>
        <pc:picChg chg="add mod">
          <ac:chgData name="Levente Erős" userId="d54357dd57b4d752" providerId="LiveId" clId="{15CB2F19-68D1-4B2F-931F-BC26A3FBB05E}" dt="2026-10-05T09:26:56.639" v="1941" actId="1076"/>
          <ac:picMkLst>
            <pc:docMk/>
            <pc:sldMk cId="2764723614" sldId="300"/>
            <ac:picMk id="27" creationId="{1856C68F-90CC-D49C-A629-4DD617C35981}"/>
          </ac:picMkLst>
        </pc:picChg>
        <pc:picChg chg="add mod">
          <ac:chgData name="Levente Erős" userId="d54357dd57b4d752" providerId="LiveId" clId="{15CB2F19-68D1-4B2F-931F-BC26A3FBB05E}" dt="2026-10-05T09:26:53.413" v="1940" actId="1076"/>
          <ac:picMkLst>
            <pc:docMk/>
            <pc:sldMk cId="2764723614" sldId="300"/>
            <ac:picMk id="40" creationId="{0EDCD6A9-B245-406D-A740-3B6D6E9BA987}"/>
          </ac:picMkLst>
        </pc:picChg>
        <pc:cxnChg chg="add mod">
          <ac:chgData name="Levente Erős" userId="d54357dd57b4d752" providerId="LiveId" clId="{15CB2F19-68D1-4B2F-931F-BC26A3FBB05E}" dt="2026-10-05T09:07:27.076" v="1538" actId="13822"/>
          <ac:cxnSpMkLst>
            <pc:docMk/>
            <pc:sldMk cId="2764723614" sldId="300"/>
            <ac:cxnSpMk id="31" creationId="{0EFFE52E-393F-0DF9-69D8-AC3E402F6572}"/>
          </ac:cxnSpMkLst>
        </pc:cxnChg>
        <pc:cxnChg chg="add mod">
          <ac:chgData name="Levente Erős" userId="d54357dd57b4d752" providerId="LiveId" clId="{15CB2F19-68D1-4B2F-931F-BC26A3FBB05E}" dt="2026-10-05T09:07:46.391" v="1541" actId="14100"/>
          <ac:cxnSpMkLst>
            <pc:docMk/>
            <pc:sldMk cId="2764723614" sldId="300"/>
            <ac:cxnSpMk id="32" creationId="{ECBB7C1E-FD4F-82E0-B63B-D54E21ADA77D}"/>
          </ac:cxnSpMkLst>
        </pc:cxnChg>
        <pc:cxnChg chg="add mod">
          <ac:chgData name="Levente Erős" userId="d54357dd57b4d752" providerId="LiveId" clId="{15CB2F19-68D1-4B2F-931F-BC26A3FBB05E}" dt="2026-10-05T09:15:18.101" v="1602" actId="13822"/>
          <ac:cxnSpMkLst>
            <pc:docMk/>
            <pc:sldMk cId="2764723614" sldId="300"/>
            <ac:cxnSpMk id="38" creationId="{EEAC9337-1778-21D4-F1A5-4831288E81FA}"/>
          </ac:cxnSpMkLst>
        </pc:cxnChg>
      </pc:sldChg>
      <pc:sldChg chg="addSp modSp new mod">
        <pc:chgData name="Levente Erős" userId="d54357dd57b4d752" providerId="LiveId" clId="{15CB2F19-68D1-4B2F-931F-BC26A3FBB05E}" dt="2026-10-05T10:23:10.206" v="3098" actId="20577"/>
        <pc:sldMkLst>
          <pc:docMk/>
          <pc:sldMk cId="2316242572" sldId="301"/>
        </pc:sldMkLst>
        <pc:spChg chg="mod">
          <ac:chgData name="Levente Erős" userId="d54357dd57b4d752" providerId="LiveId" clId="{15CB2F19-68D1-4B2F-931F-BC26A3FBB05E}" dt="2026-10-05T09:21:07.316" v="1783" actId="20577"/>
          <ac:spMkLst>
            <pc:docMk/>
            <pc:sldMk cId="2316242572" sldId="301"/>
            <ac:spMk id="2" creationId="{0D498890-653E-E44B-F290-91C2518E0B29}"/>
          </ac:spMkLst>
        </pc:spChg>
        <pc:spChg chg="mod">
          <ac:chgData name="Levente Erős" userId="d54357dd57b4d752" providerId="LiveId" clId="{15CB2F19-68D1-4B2F-931F-BC26A3FBB05E}" dt="2026-10-05T10:23:10.206" v="3098" actId="20577"/>
          <ac:spMkLst>
            <pc:docMk/>
            <pc:sldMk cId="2316242572" sldId="301"/>
            <ac:spMk id="3" creationId="{70183A27-2A13-CA03-0BE3-ED593092BF38}"/>
          </ac:spMkLst>
        </pc:spChg>
        <pc:spChg chg="add mod">
          <ac:chgData name="Levente Erős" userId="d54357dd57b4d752" providerId="LiveId" clId="{15CB2F19-68D1-4B2F-931F-BC26A3FBB05E}" dt="2026-10-05T09:30:31.163" v="2317" actId="1076"/>
          <ac:spMkLst>
            <pc:docMk/>
            <pc:sldMk cId="2316242572" sldId="301"/>
            <ac:spMk id="4" creationId="{0E69BC96-FD31-0ED6-89DB-7DF8E6F6C989}"/>
          </ac:spMkLst>
        </pc:spChg>
        <pc:spChg chg="add mod">
          <ac:chgData name="Levente Erős" userId="d54357dd57b4d752" providerId="LiveId" clId="{15CB2F19-68D1-4B2F-931F-BC26A3FBB05E}" dt="2026-10-05T09:30:31.163" v="2317" actId="1076"/>
          <ac:spMkLst>
            <pc:docMk/>
            <pc:sldMk cId="2316242572" sldId="301"/>
            <ac:spMk id="5" creationId="{39F0C0BB-39A1-D978-8BAC-C60FE9B5B155}"/>
          </ac:spMkLst>
        </pc:spChg>
        <pc:cxnChg chg="add mod">
          <ac:chgData name="Levente Erős" userId="d54357dd57b4d752" providerId="LiveId" clId="{15CB2F19-68D1-4B2F-931F-BC26A3FBB05E}" dt="2026-10-05T09:30:31.163" v="2317" actId="1076"/>
          <ac:cxnSpMkLst>
            <pc:docMk/>
            <pc:sldMk cId="2316242572" sldId="301"/>
            <ac:cxnSpMk id="7" creationId="{D32E2D6F-AB66-958C-761F-C3B28FEAD466}"/>
          </ac:cxnSpMkLst>
        </pc:cxnChg>
      </pc:sldChg>
      <pc:sldChg chg="modSp new mod">
        <pc:chgData name="Levente Erős" userId="d54357dd57b4d752" providerId="LiveId" clId="{15CB2F19-68D1-4B2F-931F-BC26A3FBB05E}" dt="2026-10-05T09:20:51.872" v="1766" actId="20577"/>
        <pc:sldMkLst>
          <pc:docMk/>
          <pc:sldMk cId="2495605841" sldId="302"/>
        </pc:sldMkLst>
        <pc:spChg chg="mod">
          <ac:chgData name="Levente Erős" userId="d54357dd57b4d752" providerId="LiveId" clId="{15CB2F19-68D1-4B2F-931F-BC26A3FBB05E}" dt="2026-10-05T09:00:45.179" v="1400" actId="20577"/>
          <ac:spMkLst>
            <pc:docMk/>
            <pc:sldMk cId="2495605841" sldId="302"/>
            <ac:spMk id="2" creationId="{6BE821BA-3636-FB07-2589-EDB9BC5583C0}"/>
          </ac:spMkLst>
        </pc:spChg>
        <pc:spChg chg="mod">
          <ac:chgData name="Levente Erős" userId="d54357dd57b4d752" providerId="LiveId" clId="{15CB2F19-68D1-4B2F-931F-BC26A3FBB05E}" dt="2026-10-05T09:20:51.872" v="1766" actId="20577"/>
          <ac:spMkLst>
            <pc:docMk/>
            <pc:sldMk cId="2495605841" sldId="302"/>
            <ac:spMk id="3" creationId="{28641F9D-149C-C231-09F1-9CC8A9116A92}"/>
          </ac:spMkLst>
        </pc:spChg>
      </pc:sldChg>
      <pc:sldChg chg="delSp modSp add mod ord">
        <pc:chgData name="Levente Erős" userId="d54357dd57b4d752" providerId="LiveId" clId="{15CB2F19-68D1-4B2F-931F-BC26A3FBB05E}" dt="2026-10-05T09:38:52.056" v="2686" actId="27636"/>
        <pc:sldMkLst>
          <pc:docMk/>
          <pc:sldMk cId="2104586692" sldId="303"/>
        </pc:sldMkLst>
        <pc:spChg chg="mod">
          <ac:chgData name="Levente Erős" userId="d54357dd57b4d752" providerId="LiveId" clId="{15CB2F19-68D1-4B2F-931F-BC26A3FBB05E}" dt="2026-10-05T09:32:36.154" v="2431" actId="20577"/>
          <ac:spMkLst>
            <pc:docMk/>
            <pc:sldMk cId="2104586692" sldId="303"/>
            <ac:spMk id="2" creationId="{43866F8A-CE73-97A8-3D22-31FD23EB4DDD}"/>
          </ac:spMkLst>
        </pc:spChg>
        <pc:spChg chg="mod">
          <ac:chgData name="Levente Erős" userId="d54357dd57b4d752" providerId="LiveId" clId="{15CB2F19-68D1-4B2F-931F-BC26A3FBB05E}" dt="2026-10-05T09:38:52.056" v="2686" actId="27636"/>
          <ac:spMkLst>
            <pc:docMk/>
            <pc:sldMk cId="2104586692" sldId="303"/>
            <ac:spMk id="4" creationId="{A469BA3D-0A84-BC83-F805-FAE607683DC2}"/>
          </ac:spMkLst>
        </pc:spChg>
        <pc:spChg chg="del">
          <ac:chgData name="Levente Erős" userId="d54357dd57b4d752" providerId="LiveId" clId="{15CB2F19-68D1-4B2F-931F-BC26A3FBB05E}" dt="2026-10-05T09:32:45.109" v="2432" actId="478"/>
          <ac:spMkLst>
            <pc:docMk/>
            <pc:sldMk cId="2104586692" sldId="303"/>
            <ac:spMk id="27" creationId="{968F1BBD-5180-D846-C08C-EAA900A12F92}"/>
          </ac:spMkLst>
        </pc:spChg>
        <pc:spChg chg="del">
          <ac:chgData name="Levente Erős" userId="d54357dd57b4d752" providerId="LiveId" clId="{15CB2F19-68D1-4B2F-931F-BC26A3FBB05E}" dt="2026-10-05T09:32:32.201" v="2427" actId="478"/>
          <ac:spMkLst>
            <pc:docMk/>
            <pc:sldMk cId="2104586692" sldId="303"/>
            <ac:spMk id="28" creationId="{4D82C5EF-F4D5-B52A-B6DC-9C08CD2E1470}"/>
          </ac:spMkLst>
        </pc:spChg>
        <pc:spChg chg="del">
          <ac:chgData name="Levente Erős" userId="d54357dd57b4d752" providerId="LiveId" clId="{15CB2F19-68D1-4B2F-931F-BC26A3FBB05E}" dt="2026-10-05T09:32:32.201" v="2427" actId="478"/>
          <ac:spMkLst>
            <pc:docMk/>
            <pc:sldMk cId="2104586692" sldId="303"/>
            <ac:spMk id="29" creationId="{1C57FDE4-55EE-7DBF-34A9-85A40637AF4B}"/>
          </ac:spMkLst>
        </pc:spChg>
        <pc:spChg chg="del">
          <ac:chgData name="Levente Erős" userId="d54357dd57b4d752" providerId="LiveId" clId="{15CB2F19-68D1-4B2F-931F-BC26A3FBB05E}" dt="2026-10-05T09:32:45.109" v="2432" actId="478"/>
          <ac:spMkLst>
            <pc:docMk/>
            <pc:sldMk cId="2104586692" sldId="303"/>
            <ac:spMk id="30" creationId="{2E9A2191-7F13-8F01-12A0-5CE1A6B16837}"/>
          </ac:spMkLst>
        </pc:spChg>
        <pc:spChg chg="del">
          <ac:chgData name="Levente Erős" userId="d54357dd57b4d752" providerId="LiveId" clId="{15CB2F19-68D1-4B2F-931F-BC26A3FBB05E}" dt="2026-10-05T09:32:32.201" v="2427" actId="478"/>
          <ac:spMkLst>
            <pc:docMk/>
            <pc:sldMk cId="2104586692" sldId="303"/>
            <ac:spMk id="31" creationId="{C0FC2618-C5E5-28B7-E028-2DEAB904575E}"/>
          </ac:spMkLst>
        </pc:spChg>
        <pc:spChg chg="del">
          <ac:chgData name="Levente Erős" userId="d54357dd57b4d752" providerId="LiveId" clId="{15CB2F19-68D1-4B2F-931F-BC26A3FBB05E}" dt="2026-10-05T09:32:32.201" v="2427" actId="478"/>
          <ac:spMkLst>
            <pc:docMk/>
            <pc:sldMk cId="2104586692" sldId="303"/>
            <ac:spMk id="36" creationId="{B9B580B5-C859-704A-24BF-644966422F1A}"/>
          </ac:spMkLst>
        </pc:spChg>
        <pc:graphicFrameChg chg="del">
          <ac:chgData name="Levente Erős" userId="d54357dd57b4d752" providerId="LiveId" clId="{15CB2F19-68D1-4B2F-931F-BC26A3FBB05E}" dt="2026-10-05T09:32:32.201" v="2427" actId="478"/>
          <ac:graphicFrameMkLst>
            <pc:docMk/>
            <pc:sldMk cId="2104586692" sldId="303"/>
            <ac:graphicFrameMk id="8" creationId="{49EA813F-D20E-3F1B-959E-7D34D1085D7C}"/>
          </ac:graphicFrameMkLst>
        </pc:graphicFrameChg>
        <pc:cxnChg chg="del">
          <ac:chgData name="Levente Erős" userId="d54357dd57b4d752" providerId="LiveId" clId="{15CB2F19-68D1-4B2F-931F-BC26A3FBB05E}" dt="2026-10-05T09:32:32.201" v="2427" actId="478"/>
          <ac:cxnSpMkLst>
            <pc:docMk/>
            <pc:sldMk cId="2104586692" sldId="303"/>
            <ac:cxnSpMk id="10" creationId="{20007116-1F65-24A0-0D95-B8C882C95AB1}"/>
          </ac:cxnSpMkLst>
        </pc:cxnChg>
        <pc:cxnChg chg="del">
          <ac:chgData name="Levente Erős" userId="d54357dd57b4d752" providerId="LiveId" clId="{15CB2F19-68D1-4B2F-931F-BC26A3FBB05E}" dt="2026-10-05T09:32:32.201" v="2427" actId="478"/>
          <ac:cxnSpMkLst>
            <pc:docMk/>
            <pc:sldMk cId="2104586692" sldId="303"/>
            <ac:cxnSpMk id="12" creationId="{7DBA2904-3C33-55D1-99FD-40F340E91B82}"/>
          </ac:cxnSpMkLst>
        </pc:cxnChg>
        <pc:cxnChg chg="del">
          <ac:chgData name="Levente Erős" userId="d54357dd57b4d752" providerId="LiveId" clId="{15CB2F19-68D1-4B2F-931F-BC26A3FBB05E}" dt="2026-10-05T09:32:32.201" v="2427" actId="478"/>
          <ac:cxnSpMkLst>
            <pc:docMk/>
            <pc:sldMk cId="2104586692" sldId="303"/>
            <ac:cxnSpMk id="14" creationId="{94DDFFA7-370F-8EC4-55C0-FA2B8E407795}"/>
          </ac:cxnSpMkLst>
        </pc:cxnChg>
        <pc:cxnChg chg="del">
          <ac:chgData name="Levente Erős" userId="d54357dd57b4d752" providerId="LiveId" clId="{15CB2F19-68D1-4B2F-931F-BC26A3FBB05E}" dt="2026-10-05T09:32:32.201" v="2427" actId="478"/>
          <ac:cxnSpMkLst>
            <pc:docMk/>
            <pc:sldMk cId="2104586692" sldId="303"/>
            <ac:cxnSpMk id="16" creationId="{F04C210A-C255-2117-2251-EFE38AA66E50}"/>
          </ac:cxnSpMkLst>
        </pc:cxnChg>
        <pc:cxnChg chg="del">
          <ac:chgData name="Levente Erős" userId="d54357dd57b4d752" providerId="LiveId" clId="{15CB2F19-68D1-4B2F-931F-BC26A3FBB05E}" dt="2026-10-05T09:32:32.201" v="2427" actId="478"/>
          <ac:cxnSpMkLst>
            <pc:docMk/>
            <pc:sldMk cId="2104586692" sldId="303"/>
            <ac:cxnSpMk id="18" creationId="{5482D5F8-AFC7-1423-EE32-DEFE415DCDF9}"/>
          </ac:cxnSpMkLst>
        </pc:cxnChg>
      </pc:sldChg>
      <pc:sldChg chg="addSp delSp modSp new mod">
        <pc:chgData name="Levente Erős" userId="d54357dd57b4d752" providerId="LiveId" clId="{15CB2F19-68D1-4B2F-931F-BC26A3FBB05E}" dt="2026-10-05T10:29:46.318" v="3493" actId="20577"/>
        <pc:sldMkLst>
          <pc:docMk/>
          <pc:sldMk cId="876292660" sldId="304"/>
        </pc:sldMkLst>
        <pc:spChg chg="mod">
          <ac:chgData name="Levente Erős" userId="d54357dd57b4d752" providerId="LiveId" clId="{15CB2F19-68D1-4B2F-931F-BC26A3FBB05E}" dt="2026-10-05T09:39:10.894" v="2707" actId="20577"/>
          <ac:spMkLst>
            <pc:docMk/>
            <pc:sldMk cId="876292660" sldId="304"/>
            <ac:spMk id="2" creationId="{7B447A8B-6DE5-A1DD-D25F-EA9360918613}"/>
          </ac:spMkLst>
        </pc:spChg>
        <pc:spChg chg="mod">
          <ac:chgData name="Levente Erős" userId="d54357dd57b4d752" providerId="LiveId" clId="{15CB2F19-68D1-4B2F-931F-BC26A3FBB05E}" dt="2026-10-05T10:29:46.318" v="3493" actId="20577"/>
          <ac:spMkLst>
            <pc:docMk/>
            <pc:sldMk cId="876292660" sldId="304"/>
            <ac:spMk id="3" creationId="{77BDCCB2-8CEF-6EC8-EB48-9BEB90F227B2}"/>
          </ac:spMkLst>
        </pc:spChg>
        <pc:spChg chg="add mod">
          <ac:chgData name="Levente Erős" userId="d54357dd57b4d752" providerId="LiveId" clId="{15CB2F19-68D1-4B2F-931F-BC26A3FBB05E}" dt="2026-10-05T10:01:35.245" v="2907" actId="1076"/>
          <ac:spMkLst>
            <pc:docMk/>
            <pc:sldMk cId="876292660" sldId="304"/>
            <ac:spMk id="25" creationId="{CD814473-7DF2-BFC5-6821-FC77156717E4}"/>
          </ac:spMkLst>
        </pc:spChg>
        <pc:spChg chg="add mod">
          <ac:chgData name="Levente Erős" userId="d54357dd57b4d752" providerId="LiveId" clId="{15CB2F19-68D1-4B2F-931F-BC26A3FBB05E}" dt="2026-10-05T10:01:35.245" v="2907" actId="1076"/>
          <ac:spMkLst>
            <pc:docMk/>
            <pc:sldMk cId="876292660" sldId="304"/>
            <ac:spMk id="27" creationId="{28E48021-F13E-94D3-3AB3-ABBE49AEAA81}"/>
          </ac:spMkLst>
        </pc:spChg>
        <pc:spChg chg="add mod">
          <ac:chgData name="Levente Erős" userId="d54357dd57b4d752" providerId="LiveId" clId="{15CB2F19-68D1-4B2F-931F-BC26A3FBB05E}" dt="2026-10-05T10:01:35.245" v="2907" actId="1076"/>
          <ac:spMkLst>
            <pc:docMk/>
            <pc:sldMk cId="876292660" sldId="304"/>
            <ac:spMk id="28" creationId="{E45A28DD-4507-9355-F9AF-F09AAAA0D3BC}"/>
          </ac:spMkLst>
        </pc:spChg>
        <pc:spChg chg="add mod">
          <ac:chgData name="Levente Erős" userId="d54357dd57b4d752" providerId="LiveId" clId="{15CB2F19-68D1-4B2F-931F-BC26A3FBB05E}" dt="2026-10-05T10:01:35.245" v="2907" actId="1076"/>
          <ac:spMkLst>
            <pc:docMk/>
            <pc:sldMk cId="876292660" sldId="304"/>
            <ac:spMk id="30" creationId="{B3169D1E-6CBB-C1AC-BE64-370C9134317B}"/>
          </ac:spMkLst>
        </pc:spChg>
        <pc:graphicFrameChg chg="add del">
          <ac:chgData name="Levente Erős" userId="d54357dd57b4d752" providerId="LiveId" clId="{15CB2F19-68D1-4B2F-931F-BC26A3FBB05E}" dt="2026-10-05T09:55:12.632" v="2763" actId="478"/>
          <ac:graphicFrameMkLst>
            <pc:docMk/>
            <pc:sldMk cId="876292660" sldId="304"/>
            <ac:graphicFrameMk id="5" creationId="{76CEF134-F304-3CBF-0803-443853BCAF1A}"/>
          </ac:graphicFrameMkLst>
        </pc:graphicFrameChg>
        <pc:graphicFrameChg chg="add del mod modGraphic">
          <ac:chgData name="Levente Erős" userId="d54357dd57b4d752" providerId="LiveId" clId="{15CB2F19-68D1-4B2F-931F-BC26A3FBB05E}" dt="2026-10-05T09:55:12.632" v="2763" actId="478"/>
          <ac:graphicFrameMkLst>
            <pc:docMk/>
            <pc:sldMk cId="876292660" sldId="304"/>
            <ac:graphicFrameMk id="7" creationId="{76A232F2-C928-E7C0-55A2-243F495832D2}"/>
          </ac:graphicFrameMkLst>
        </pc:graphicFrameChg>
        <pc:graphicFrameChg chg="add mod modGraphic">
          <ac:chgData name="Levente Erős" userId="d54357dd57b4d752" providerId="LiveId" clId="{15CB2F19-68D1-4B2F-931F-BC26A3FBB05E}" dt="2026-10-05T10:26:29.190" v="3382" actId="20577"/>
          <ac:graphicFrameMkLst>
            <pc:docMk/>
            <pc:sldMk cId="876292660" sldId="304"/>
            <ac:graphicFrameMk id="9" creationId="{4400DEE8-6BB8-966E-BAED-23CF0FFA22DE}"/>
          </ac:graphicFrameMkLst>
        </pc:graphicFrameChg>
        <pc:graphicFrameChg chg="add mod modGraphic">
          <ac:chgData name="Levente Erős" userId="d54357dd57b4d752" providerId="LiveId" clId="{15CB2F19-68D1-4B2F-931F-BC26A3FBB05E}" dt="2026-10-05T10:26:55.775" v="3397" actId="20577"/>
          <ac:graphicFrameMkLst>
            <pc:docMk/>
            <pc:sldMk cId="876292660" sldId="304"/>
            <ac:graphicFrameMk id="11" creationId="{8B0298B3-0E7B-3DB2-41E6-0A5EC12CD0B3}"/>
          </ac:graphicFrameMkLst>
        </pc:graphicFrameChg>
        <pc:graphicFrameChg chg="add mod modGraphic">
          <ac:chgData name="Levente Erős" userId="d54357dd57b4d752" providerId="LiveId" clId="{15CB2F19-68D1-4B2F-931F-BC26A3FBB05E}" dt="2026-10-05T10:27:47.872" v="3428" actId="20577"/>
          <ac:graphicFrameMkLst>
            <pc:docMk/>
            <pc:sldMk cId="876292660" sldId="304"/>
            <ac:graphicFrameMk id="13" creationId="{CB21AD5D-C06A-0D21-2C88-EFC7C7BEEB42}"/>
          </ac:graphicFrameMkLst>
        </pc:graphicFrameChg>
        <pc:graphicFrameChg chg="add mod modGraphic">
          <ac:chgData name="Levente Erős" userId="d54357dd57b4d752" providerId="LiveId" clId="{15CB2F19-68D1-4B2F-931F-BC26A3FBB05E}" dt="2026-10-05T10:28:05.564" v="3435" actId="20577"/>
          <ac:graphicFrameMkLst>
            <pc:docMk/>
            <pc:sldMk cId="876292660" sldId="304"/>
            <ac:graphicFrameMk id="15" creationId="{49A52EC4-EF2E-4A0F-C417-DB2DFAD54956}"/>
          </ac:graphicFrameMkLst>
        </pc:graphicFrameChg>
        <pc:graphicFrameChg chg="add mod modGraphic">
          <ac:chgData name="Levente Erős" userId="d54357dd57b4d752" providerId="LiveId" clId="{15CB2F19-68D1-4B2F-931F-BC26A3FBB05E}" dt="2026-10-05T10:27:24.218" v="3419" actId="20577"/>
          <ac:graphicFrameMkLst>
            <pc:docMk/>
            <pc:sldMk cId="876292660" sldId="304"/>
            <ac:graphicFrameMk id="17" creationId="{F3C657A1-A871-6764-F0A0-BBBF4893E712}"/>
          </ac:graphicFrameMkLst>
        </pc:graphicFrameChg>
        <pc:graphicFrameChg chg="add mod modGraphic">
          <ac:chgData name="Levente Erős" userId="d54357dd57b4d752" providerId="LiveId" clId="{15CB2F19-68D1-4B2F-931F-BC26A3FBB05E}" dt="2026-10-05T10:01:35.245" v="2907" actId="1076"/>
          <ac:graphicFrameMkLst>
            <pc:docMk/>
            <pc:sldMk cId="876292660" sldId="304"/>
            <ac:graphicFrameMk id="18" creationId="{851CD1D4-0830-4A73-9EF5-EB8BB16C60CF}"/>
          </ac:graphicFrameMkLst>
        </pc:graphicFrameChg>
        <pc:cxnChg chg="add mod">
          <ac:chgData name="Levente Erős" userId="d54357dd57b4d752" providerId="LiveId" clId="{15CB2F19-68D1-4B2F-931F-BC26A3FBB05E}" dt="2026-10-05T09:57:58.025" v="2785" actId="1582"/>
          <ac:cxnSpMkLst>
            <pc:docMk/>
            <pc:sldMk cId="876292660" sldId="304"/>
            <ac:cxnSpMk id="20" creationId="{3C4CA81E-0B68-DD30-D3C0-D68B798E9B44}"/>
          </ac:cxnSpMkLst>
        </pc:cxnChg>
        <pc:cxnChg chg="add mod">
          <ac:chgData name="Levente Erős" userId="d54357dd57b4d752" providerId="LiveId" clId="{15CB2F19-68D1-4B2F-931F-BC26A3FBB05E}" dt="2026-10-05T09:58:52.831" v="2794" actId="1076"/>
          <ac:cxnSpMkLst>
            <pc:docMk/>
            <pc:sldMk cId="876292660" sldId="304"/>
            <ac:cxnSpMk id="21" creationId="{4B5392CB-D313-941F-4E05-3F047736BCED}"/>
          </ac:cxnSpMkLst>
        </pc:cxnChg>
        <pc:cxnChg chg="add mod">
          <ac:chgData name="Levente Erős" userId="d54357dd57b4d752" providerId="LiveId" clId="{15CB2F19-68D1-4B2F-931F-BC26A3FBB05E}" dt="2026-10-05T09:58:52.831" v="2794" actId="1076"/>
          <ac:cxnSpMkLst>
            <pc:docMk/>
            <pc:sldMk cId="876292660" sldId="304"/>
            <ac:cxnSpMk id="22" creationId="{0243C277-CF9E-6ECE-74CF-D0BD7A6122EB}"/>
          </ac:cxnSpMkLst>
        </pc:cxnChg>
        <pc:cxnChg chg="add mod">
          <ac:chgData name="Levente Erős" userId="d54357dd57b4d752" providerId="LiveId" clId="{15CB2F19-68D1-4B2F-931F-BC26A3FBB05E}" dt="2026-10-05T09:58:52.831" v="2794" actId="1076"/>
          <ac:cxnSpMkLst>
            <pc:docMk/>
            <pc:sldMk cId="876292660" sldId="304"/>
            <ac:cxnSpMk id="23" creationId="{9836ECC4-7CEB-A648-7EB8-37422081C3C2}"/>
          </ac:cxnSpMkLst>
        </pc:cxnChg>
        <pc:cxnChg chg="add mod">
          <ac:chgData name="Levente Erős" userId="d54357dd57b4d752" providerId="LiveId" clId="{15CB2F19-68D1-4B2F-931F-BC26A3FBB05E}" dt="2026-10-05T09:58:52.831" v="2794" actId="1076"/>
          <ac:cxnSpMkLst>
            <pc:docMk/>
            <pc:sldMk cId="876292660" sldId="304"/>
            <ac:cxnSpMk id="24" creationId="{994D7D6D-96A3-7A43-90EA-9EF5C4E9C80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C315C-839C-6C1B-19A4-9CFAABFA2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415F5-FC38-5A15-F3E6-94272A9E5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489CB-CA1E-4022-715D-FFFDD3A3D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B1006-FA72-AF74-9570-D099D36F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FA50F-4902-6B75-243E-CC38F60E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7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454CC-B4C6-25FF-6255-96D3D742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8CBC7-8DAB-CB69-AFE5-D33991225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25D7C-356D-C967-1283-EF50E4AAD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E32B0-2478-CC1D-770E-712937DBA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1ADB3-69DC-275E-F72E-B7666834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35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4ACC0-12AE-AC90-391C-D969444E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D1F48-4EEC-8095-7272-5396895B5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36691-1022-5B7E-6A43-AAF161881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064B9-AFE4-D68B-1D10-D2751C10C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8F44C-F53C-E561-4ADF-595BC0637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7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75061-F112-FC8E-D907-9EE764E4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5A021-D9B2-C209-1195-395CFE747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2F4071-E3B5-CDCF-F4B5-3E12B7A36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E2750-723D-E6E7-9A9B-2B442964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FB3AC-7947-5B14-EE81-0E77E58F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0487B-327B-FC13-444E-2864FA5B7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5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C3853-549E-49AB-5F1E-C7533E6E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8283D-363C-2367-86ED-13F0A8F70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3BF72-921B-3038-A7AF-C4A24648A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C21EA-D952-BE27-EA70-CC8A3D33C2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0A7A9-A069-C68B-0BE9-F067B78030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5E16A0-11DF-037D-A888-9E335632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46CDB0-4D4C-1849-CC46-5408714F1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988EF-5CF8-1B1F-47B1-62E9516D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28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1445F-5F97-D3BD-E59B-46626C845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075CBE-CBAF-C4CB-B7D0-2409A181C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7255BC-D73E-4F43-B74F-150297140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44E46D-6C86-6671-AD86-EBE94CF24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09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1B681A-7505-6866-1A6B-DD4D6B7AE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6BB536-5360-9855-E968-E654E41E7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FC924-890F-DB93-8E28-5B6E8F807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8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19775-7A7A-6BCC-6FC7-D46D972CD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63F42-E50E-BE83-AF09-2C6D2325A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3560D-A5A0-E27D-7EEC-0A5818C9A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6730A-5BC6-8AAC-6EC6-86FB45BF3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2F816-A463-4FE3-F54E-314086467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28BCD-7CF1-51D5-722F-A2DCC27C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6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A14E9-22C8-5F6E-C7C8-F3AE02243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6ECFDD-055A-8D1E-C4BA-99282913AC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1EBCE-EA35-4B90-7626-08CD9EDE3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BB750-0D14-20AA-E0E4-FFD77520E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AA6C2-E34A-C137-1C1D-682151136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78C14-71F6-AC02-0FD9-3EC03E1C7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2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B1087-B345-2141-B8F9-28CB5A928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7FC5C-00C4-AB47-4280-744856CC9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5DC76-6BAD-D635-FCDE-D4B06098D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E4692-BA1A-494F-9F99-1932ED602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7240D-5134-64E5-6E06-1D25E33B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D1751F-6E31-6B21-7B68-BDC787B342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02DB40-3B8F-A0E8-6863-36F5699BD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7958E-165E-A392-93F3-5E9E15913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189D9-5F73-3584-6BF9-D9AB2CEB7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115C6-A7FC-B14D-A5F7-5B5C08868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7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7F4EF0-C103-4320-D311-F8776C035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542CF-70C7-0081-8299-ED6737D90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31C6B-1328-53DD-64B3-AD1144A71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674A6-968F-4CF1-B1F8-8CB7B730EA8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55D05-D208-543D-D280-CE44DB80C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D3C9D-81A4-D696-7287-41D8C265B6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7FB86-9E90-484C-BAFC-5B96AB9D1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1856-5D77-0F6A-2096-5B14DF2EA7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Physical organization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73E9AF-9C1D-4F43-F56F-B317B913F6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Erős Levente, 2026</a:t>
            </a:r>
          </a:p>
        </p:txBody>
      </p:sp>
    </p:spTree>
    <p:extLst>
      <p:ext uri="{BB962C8B-B14F-4D97-AF65-F5344CB8AC3E}">
        <p14:creationId xmlns:p14="http://schemas.microsoft.com/office/powerpoint/2010/main" val="386151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0A8C-C8E1-A639-32AB-6137EC2E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DAB21-59AA-7C98-69E2-CD49056EF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Where are we now?</a:t>
            </a:r>
          </a:p>
          <a:p>
            <a:pPr lvl="1"/>
            <a:r>
              <a:rPr lang="en-US" dirty="0"/>
              <a:t>3-layer DBMS model</a:t>
            </a:r>
          </a:p>
          <a:p>
            <a:pPr lvl="2"/>
            <a:r>
              <a:rPr lang="en-US" dirty="0"/>
              <a:t>User views</a:t>
            </a:r>
          </a:p>
          <a:p>
            <a:pPr lvl="2"/>
            <a:r>
              <a:rPr lang="en-US" dirty="0"/>
              <a:t>Logical database (ER, relational dm.)</a:t>
            </a:r>
          </a:p>
          <a:p>
            <a:pPr lvl="2"/>
            <a:r>
              <a:rPr lang="en-US" b="1" dirty="0"/>
              <a:t>Physical database (current topic)</a:t>
            </a:r>
          </a:p>
          <a:p>
            <a:r>
              <a:rPr lang="en-US" dirty="0"/>
              <a:t>Concepts</a:t>
            </a:r>
          </a:p>
          <a:p>
            <a:pPr lvl="1"/>
            <a:r>
              <a:rPr lang="en-US" dirty="0"/>
              <a:t>Each relation is stored in a </a:t>
            </a:r>
            <a:r>
              <a:rPr lang="en-US" b="1" dirty="0"/>
              <a:t>data file</a:t>
            </a:r>
            <a:r>
              <a:rPr lang="en-US" dirty="0"/>
              <a:t> on the mass storage (HDD, SSD)</a:t>
            </a:r>
            <a:endParaRPr lang="en-US" b="1" dirty="0"/>
          </a:p>
          <a:p>
            <a:pPr lvl="1"/>
            <a:r>
              <a:rPr lang="en-US" dirty="0"/>
              <a:t>Each data file is a series of </a:t>
            </a:r>
            <a:r>
              <a:rPr lang="en-US" b="1" dirty="0"/>
              <a:t>blocks</a:t>
            </a:r>
            <a:r>
              <a:rPr lang="en-US" dirty="0"/>
              <a:t> of equal size</a:t>
            </a:r>
            <a:endParaRPr lang="en-US" b="1" dirty="0"/>
          </a:p>
          <a:p>
            <a:pPr lvl="1"/>
            <a:r>
              <a:rPr lang="en-US" dirty="0"/>
              <a:t>Each block has a </a:t>
            </a:r>
            <a:r>
              <a:rPr lang="en-US" b="1" dirty="0"/>
              <a:t>physical address</a:t>
            </a:r>
            <a:r>
              <a:rPr lang="en-US" dirty="0"/>
              <a:t> used by pointers</a:t>
            </a:r>
            <a:endParaRPr lang="en-US" b="1" dirty="0"/>
          </a:p>
          <a:p>
            <a:pPr lvl="1"/>
            <a:r>
              <a:rPr lang="en-US" dirty="0"/>
              <a:t>The operating system presents each file as a </a:t>
            </a:r>
            <a:r>
              <a:rPr lang="en-US" i="1" dirty="0"/>
              <a:t>continuous</a:t>
            </a:r>
            <a:r>
              <a:rPr lang="en-US" dirty="0"/>
              <a:t> series of blocks to the DBMS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58DE84C-1948-BAC1-4B4A-7FC1C5842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678748"/>
              </p:ext>
            </p:extLst>
          </p:nvPr>
        </p:nvGraphicFramePr>
        <p:xfrm>
          <a:off x="6579911" y="1088134"/>
          <a:ext cx="5093532" cy="120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</a:tblGrid>
              <a:tr h="120510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sp>
        <p:nvSpPr>
          <p:cNvPr id="23" name="Left Brace 22">
            <a:extLst>
              <a:ext uri="{FF2B5EF4-FFF2-40B4-BE49-F238E27FC236}">
                <a16:creationId xmlns:a16="http://schemas.microsoft.com/office/drawing/2014/main" id="{1373664B-DB08-0C1D-C2E7-D1EEC4F7B2CD}"/>
              </a:ext>
            </a:extLst>
          </p:cNvPr>
          <p:cNvSpPr/>
          <p:nvPr/>
        </p:nvSpPr>
        <p:spPr>
          <a:xfrm rot="5400000">
            <a:off x="8886533" y="-1698776"/>
            <a:ext cx="480291" cy="5093532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eft Brace 24">
            <a:extLst>
              <a:ext uri="{FF2B5EF4-FFF2-40B4-BE49-F238E27FC236}">
                <a16:creationId xmlns:a16="http://schemas.microsoft.com/office/drawing/2014/main" id="{DD5FD813-8C59-89B0-16B5-5A82EF06ABE9}"/>
              </a:ext>
            </a:extLst>
          </p:cNvPr>
          <p:cNvSpPr/>
          <p:nvPr/>
        </p:nvSpPr>
        <p:spPr>
          <a:xfrm rot="16200000">
            <a:off x="7166731" y="1714816"/>
            <a:ext cx="480291" cy="1653929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83A767E2-A3EE-D79A-7995-99A48C832DC1}"/>
              </a:ext>
            </a:extLst>
          </p:cNvPr>
          <p:cNvSpPr/>
          <p:nvPr/>
        </p:nvSpPr>
        <p:spPr>
          <a:xfrm rot="16200000">
            <a:off x="8886531" y="1714816"/>
            <a:ext cx="480291" cy="1653929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324E01F4-301B-9FB6-4210-4428ECBD5229}"/>
              </a:ext>
            </a:extLst>
          </p:cNvPr>
          <p:cNvSpPr/>
          <p:nvPr/>
        </p:nvSpPr>
        <p:spPr>
          <a:xfrm rot="16200000">
            <a:off x="10606331" y="1706421"/>
            <a:ext cx="480291" cy="1653929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8E35878-F015-3362-0A6B-218801974D1E}"/>
              </a:ext>
            </a:extLst>
          </p:cNvPr>
          <p:cNvSpPr txBox="1"/>
          <p:nvPr/>
        </p:nvSpPr>
        <p:spPr>
          <a:xfrm>
            <a:off x="7981688" y="171044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file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7EB2AA1-F113-84AD-6DF5-CB9A2B77B002}"/>
              </a:ext>
            </a:extLst>
          </p:cNvPr>
          <p:cNvSpPr txBox="1"/>
          <p:nvPr/>
        </p:nvSpPr>
        <p:spPr>
          <a:xfrm>
            <a:off x="6261888" y="2790319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block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FEBECC-92B7-E17C-F024-BD3E892B9E42}"/>
              </a:ext>
            </a:extLst>
          </p:cNvPr>
          <p:cNvSpPr txBox="1"/>
          <p:nvPr/>
        </p:nvSpPr>
        <p:spPr>
          <a:xfrm>
            <a:off x="7981688" y="2798712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block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1A0675-78AF-A870-D12B-F4D0271AFA21}"/>
              </a:ext>
            </a:extLst>
          </p:cNvPr>
          <p:cNvSpPr txBox="1"/>
          <p:nvPr/>
        </p:nvSpPr>
        <p:spPr>
          <a:xfrm>
            <a:off x="9700988" y="2761967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block</a:t>
            </a:r>
          </a:p>
        </p:txBody>
      </p:sp>
    </p:spTree>
    <p:extLst>
      <p:ext uri="{BB962C8B-B14F-4D97-AF65-F5344CB8AC3E}">
        <p14:creationId xmlns:p14="http://schemas.microsoft.com/office/powerpoint/2010/main" val="417367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07FC5-6063-0F1E-8401-DE5F25B24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EB5CE-F57A-E9FF-F149-1956E51EC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29349" cy="49359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Structure of blocks</a:t>
            </a:r>
          </a:p>
          <a:p>
            <a:pPr lvl="1"/>
            <a:r>
              <a:rPr lang="en-US" dirty="0"/>
              <a:t>Header</a:t>
            </a:r>
          </a:p>
          <a:p>
            <a:pPr lvl="1"/>
            <a:r>
              <a:rPr lang="en-US" dirty="0"/>
              <a:t>Series of equally sized records</a:t>
            </a:r>
          </a:p>
          <a:p>
            <a:pPr lvl="2"/>
            <a:r>
              <a:rPr lang="en-US" dirty="0"/>
              <a:t>One record – one relation element/row</a:t>
            </a:r>
          </a:p>
          <a:p>
            <a:pPr lvl="1"/>
            <a:r>
              <a:rPr lang="en-US" dirty="0"/>
              <a:t>Potential unused space</a:t>
            </a:r>
          </a:p>
          <a:p>
            <a:pPr lvl="2"/>
            <a:r>
              <a:rPr lang="en-US" dirty="0"/>
              <a:t>Records don’t stretch over block borders</a:t>
            </a:r>
          </a:p>
          <a:p>
            <a:r>
              <a:rPr lang="en-US" dirty="0"/>
              <a:t>Notation</a:t>
            </a:r>
          </a:p>
          <a:p>
            <a:pPr lvl="1"/>
            <a:r>
              <a:rPr lang="en-US" dirty="0"/>
              <a:t>b – block size (uniform)</a:t>
            </a:r>
          </a:p>
          <a:p>
            <a:pPr lvl="1"/>
            <a:r>
              <a:rPr lang="en-US" dirty="0"/>
              <a:t>n</a:t>
            </a:r>
            <a:r>
              <a:rPr lang="en-US" baseline="-12000" dirty="0"/>
              <a:t>r</a:t>
            </a:r>
            <a:r>
              <a:rPr lang="en-US" dirty="0"/>
              <a:t> – number of records</a:t>
            </a:r>
          </a:p>
          <a:p>
            <a:pPr lvl="1"/>
            <a:r>
              <a:rPr lang="en-US" dirty="0" err="1"/>
              <a:t>s</a:t>
            </a:r>
            <a:r>
              <a:rPr lang="en-US" baseline="-12000" dirty="0" err="1"/>
              <a:t>r</a:t>
            </a:r>
            <a:r>
              <a:rPr lang="en-US" dirty="0"/>
              <a:t> – record size (assumed as uniform)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                 – number of records per block</a:t>
            </a:r>
            <a:br>
              <a:rPr lang="en-US" dirty="0"/>
            </a:br>
            <a:r>
              <a:rPr lang="en-US" dirty="0"/>
              <a:t>		   (blocking factor)</a:t>
            </a:r>
          </a:p>
          <a:p>
            <a:pPr lvl="1"/>
            <a:r>
              <a:rPr lang="en-US" dirty="0"/>
              <a:t>                 – number of blocks of file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FF5F17-6641-D847-E14C-8467FFDBA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836243"/>
              </p:ext>
            </p:extLst>
          </p:nvPr>
        </p:nvGraphicFramePr>
        <p:xfrm>
          <a:off x="6579911" y="1088134"/>
          <a:ext cx="5093532" cy="120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</a:tblGrid>
              <a:tr h="120510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sp>
        <p:nvSpPr>
          <p:cNvPr id="7" name="Left Brace 6">
            <a:extLst>
              <a:ext uri="{FF2B5EF4-FFF2-40B4-BE49-F238E27FC236}">
                <a16:creationId xmlns:a16="http://schemas.microsoft.com/office/drawing/2014/main" id="{8DEB6977-9997-2120-3C46-63B0B67D41AF}"/>
              </a:ext>
            </a:extLst>
          </p:cNvPr>
          <p:cNvSpPr/>
          <p:nvPr/>
        </p:nvSpPr>
        <p:spPr>
          <a:xfrm rot="5400000">
            <a:off x="8886533" y="-1698776"/>
            <a:ext cx="480291" cy="5093532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3D2DE6A7-35C4-D989-B71D-42ACFF5968A4}"/>
              </a:ext>
            </a:extLst>
          </p:cNvPr>
          <p:cNvSpPr/>
          <p:nvPr/>
        </p:nvSpPr>
        <p:spPr>
          <a:xfrm rot="16200000">
            <a:off x="7166731" y="1714816"/>
            <a:ext cx="480291" cy="1653929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3713D12-2804-ABF8-002D-CABA55A17E31}"/>
              </a:ext>
            </a:extLst>
          </p:cNvPr>
          <p:cNvSpPr/>
          <p:nvPr/>
        </p:nvSpPr>
        <p:spPr>
          <a:xfrm rot="16200000">
            <a:off x="8886531" y="1714816"/>
            <a:ext cx="480291" cy="1653929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CDD4CD71-E99B-2A29-0ED5-651526F749AD}"/>
              </a:ext>
            </a:extLst>
          </p:cNvPr>
          <p:cNvSpPr/>
          <p:nvPr/>
        </p:nvSpPr>
        <p:spPr>
          <a:xfrm rot="16200000">
            <a:off x="10606331" y="1706421"/>
            <a:ext cx="480291" cy="1653929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94406E-06DA-ABBD-D128-88C0A629C4B2}"/>
              </a:ext>
            </a:extLst>
          </p:cNvPr>
          <p:cNvSpPr txBox="1"/>
          <p:nvPr/>
        </p:nvSpPr>
        <p:spPr>
          <a:xfrm>
            <a:off x="7981688" y="171044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file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8B985B-8DC8-630B-54AD-02F2223D8543}"/>
              </a:ext>
            </a:extLst>
          </p:cNvPr>
          <p:cNvSpPr txBox="1"/>
          <p:nvPr/>
        </p:nvSpPr>
        <p:spPr>
          <a:xfrm>
            <a:off x="6261888" y="2790319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block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F3250B-3A86-9685-2FE2-EEE0445AC642}"/>
              </a:ext>
            </a:extLst>
          </p:cNvPr>
          <p:cNvSpPr txBox="1"/>
          <p:nvPr/>
        </p:nvSpPr>
        <p:spPr>
          <a:xfrm>
            <a:off x="7981688" y="2798712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block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340823-2BA1-6A7A-110B-580F3689A405}"/>
              </a:ext>
            </a:extLst>
          </p:cNvPr>
          <p:cNvSpPr txBox="1"/>
          <p:nvPr/>
        </p:nvSpPr>
        <p:spPr>
          <a:xfrm>
            <a:off x="9700988" y="2761967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block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2246233-A53F-C97F-2AF5-8765E3993C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593222"/>
              </p:ext>
            </p:extLst>
          </p:nvPr>
        </p:nvGraphicFramePr>
        <p:xfrm>
          <a:off x="6646559" y="3619983"/>
          <a:ext cx="2687300" cy="120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102">
                  <a:extLst>
                    <a:ext uri="{9D8B030D-6E8A-4147-A177-3AD203B41FA5}">
                      <a16:colId xmlns:a16="http://schemas.microsoft.com/office/drawing/2014/main" val="3870452304"/>
                    </a:ext>
                  </a:extLst>
                </a:gridCol>
                <a:gridCol w="663234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690706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635763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331495">
                  <a:extLst>
                    <a:ext uri="{9D8B030D-6E8A-4147-A177-3AD203B41FA5}">
                      <a16:colId xmlns:a16="http://schemas.microsoft.com/office/drawing/2014/main" val="380265890"/>
                    </a:ext>
                  </a:extLst>
                </a:gridCol>
              </a:tblGrid>
              <a:tr h="12051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header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record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unused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sp>
        <p:nvSpPr>
          <p:cNvPr id="25" name="Left Brace 24">
            <a:extLst>
              <a:ext uri="{FF2B5EF4-FFF2-40B4-BE49-F238E27FC236}">
                <a16:creationId xmlns:a16="http://schemas.microsoft.com/office/drawing/2014/main" id="{64517454-04F1-BAC8-79EF-088DE90697C7}"/>
              </a:ext>
            </a:extLst>
          </p:cNvPr>
          <p:cNvSpPr/>
          <p:nvPr/>
        </p:nvSpPr>
        <p:spPr>
          <a:xfrm rot="5400000">
            <a:off x="7741542" y="2019275"/>
            <a:ext cx="480291" cy="2704340"/>
          </a:xfrm>
          <a:prstGeom prst="leftBrace">
            <a:avLst>
              <a:gd name="adj1" fmla="val 8333"/>
              <a:gd name="adj2" fmla="val 69365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856C68F-90CC-D49C-A629-4DD617C359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8939" y="5256075"/>
            <a:ext cx="1112945" cy="809415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0E45CCEA-6B60-0481-6A10-9CBA89071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773320"/>
              </p:ext>
            </p:extLst>
          </p:nvPr>
        </p:nvGraphicFramePr>
        <p:xfrm>
          <a:off x="6629517" y="5359940"/>
          <a:ext cx="2726882" cy="1205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870452304"/>
                    </a:ext>
                  </a:extLst>
                </a:gridCol>
                <a:gridCol w="393900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1266737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609045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</a:tblGrid>
              <a:tr h="12051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header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field 1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field 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field 3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EFFE52E-393F-0DF9-69D8-AC3E402F6572}"/>
              </a:ext>
            </a:extLst>
          </p:cNvPr>
          <p:cNvCxnSpPr/>
          <p:nvPr/>
        </p:nvCxnSpPr>
        <p:spPr>
          <a:xfrm flipV="1">
            <a:off x="6629517" y="4825090"/>
            <a:ext cx="1054799" cy="534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CBB7C1E-FD4F-82E0-B63B-D54E21ADA77D}"/>
              </a:ext>
            </a:extLst>
          </p:cNvPr>
          <p:cNvCxnSpPr>
            <a:cxnSpLocks/>
          </p:cNvCxnSpPr>
          <p:nvPr/>
        </p:nvCxnSpPr>
        <p:spPr>
          <a:xfrm flipH="1" flipV="1">
            <a:off x="8363824" y="4816698"/>
            <a:ext cx="952993" cy="5432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F29B700-3630-90CC-DAC2-D71EE839F6E0}"/>
              </a:ext>
            </a:extLst>
          </p:cNvPr>
          <p:cNvSpPr txBox="1"/>
          <p:nvPr/>
        </p:nvSpPr>
        <p:spPr>
          <a:xfrm>
            <a:off x="9558073" y="5880824"/>
            <a:ext cx="2289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Record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EAC9337-1778-21D4-F1A5-4831288E81FA}"/>
              </a:ext>
            </a:extLst>
          </p:cNvPr>
          <p:cNvCxnSpPr/>
          <p:nvPr/>
        </p:nvCxnSpPr>
        <p:spPr>
          <a:xfrm>
            <a:off x="9462782" y="6065490"/>
            <a:ext cx="6795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0EDCD6A9-B245-406D-A740-3B6D6E9BA9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1392" y="5963052"/>
            <a:ext cx="1170492" cy="79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2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821BA-3636-FB07-2589-EDB9BC558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stored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41F9D-149C-C231-09F1-9CC8A9116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in relations</a:t>
            </a:r>
          </a:p>
          <a:p>
            <a:r>
              <a:rPr lang="en-US" dirty="0"/>
              <a:t>Search structures</a:t>
            </a:r>
          </a:p>
          <a:p>
            <a:r>
              <a:rPr lang="en-US" dirty="0"/>
              <a:t>Data about data – metadata</a:t>
            </a:r>
          </a:p>
          <a:p>
            <a:pPr lvl="1"/>
            <a:r>
              <a:rPr lang="en-US" dirty="0"/>
              <a:t>Structural metadata</a:t>
            </a:r>
          </a:p>
          <a:p>
            <a:pPr lvl="2"/>
            <a:r>
              <a:rPr lang="en-US" dirty="0"/>
              <a:t>Which relation is stored in which file</a:t>
            </a:r>
          </a:p>
          <a:p>
            <a:pPr lvl="2"/>
            <a:r>
              <a:rPr lang="en-US" dirty="0"/>
              <a:t>Size of fields</a:t>
            </a:r>
          </a:p>
          <a:p>
            <a:pPr lvl="1"/>
            <a:r>
              <a:rPr lang="en-US" dirty="0"/>
              <a:t>Semantical metadata</a:t>
            </a:r>
          </a:p>
          <a:p>
            <a:pPr lvl="2"/>
            <a:r>
              <a:rPr lang="en-US" dirty="0"/>
              <a:t>Meaning of fields/attributes</a:t>
            </a:r>
          </a:p>
          <a:p>
            <a:pPr lvl="1"/>
            <a:r>
              <a:rPr lang="en-US" dirty="0"/>
              <a:t>Operational metadata</a:t>
            </a:r>
          </a:p>
          <a:p>
            <a:pPr lvl="2"/>
            <a:r>
              <a:rPr lang="en-US" dirty="0"/>
              <a:t>Privileges, statistics</a:t>
            </a:r>
          </a:p>
        </p:txBody>
      </p:sp>
    </p:spTree>
    <p:extLst>
      <p:ext uri="{BB962C8B-B14F-4D97-AF65-F5344CB8AC3E}">
        <p14:creationId xmlns:p14="http://schemas.microsoft.com/office/powerpoint/2010/main" val="2495605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8890-653E-E44B-F290-91C2518E0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data from the mass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83A27-2A13-CA03-0BE3-ED593092B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 access</a:t>
            </a:r>
          </a:p>
          <a:p>
            <a:pPr lvl="1"/>
            <a:r>
              <a:rPr lang="en-US" dirty="0"/>
              <a:t>Entire block is read from the mass store to the RAM</a:t>
            </a:r>
          </a:p>
          <a:p>
            <a:pPr lvl="1"/>
            <a:r>
              <a:rPr lang="en-US" dirty="0"/>
              <a:t>One block movement – one block operation</a:t>
            </a:r>
          </a:p>
          <a:p>
            <a:pPr lvl="1"/>
            <a:r>
              <a:rPr lang="en-US" dirty="0"/>
              <a:t>RAM fits a single block by default</a:t>
            </a:r>
          </a:p>
          <a:p>
            <a:r>
              <a:rPr lang="en-US" dirty="0"/>
              <a:t>4 operations</a:t>
            </a:r>
          </a:p>
          <a:p>
            <a:pPr lvl="1"/>
            <a:r>
              <a:rPr lang="en-US" b="1" dirty="0"/>
              <a:t>Read</a:t>
            </a:r>
            <a:r>
              <a:rPr lang="en-US" dirty="0"/>
              <a:t>, write, delete, modify</a:t>
            </a:r>
          </a:p>
          <a:p>
            <a:pPr lvl="2"/>
            <a:r>
              <a:rPr lang="en-US" dirty="0"/>
              <a:t>Read efficiency directly influences the rest</a:t>
            </a:r>
          </a:p>
          <a:p>
            <a:pPr lvl="1"/>
            <a:r>
              <a:rPr lang="en-US" dirty="0"/>
              <a:t>Unit of measure: number of block operations</a:t>
            </a:r>
          </a:p>
          <a:p>
            <a:pPr lvl="2"/>
            <a:r>
              <a:rPr lang="en-US" dirty="0"/>
              <a:t>Takes way more than processing data in the RAM</a:t>
            </a:r>
          </a:p>
          <a:p>
            <a:r>
              <a:rPr lang="en-US" dirty="0"/>
              <a:t>Search key: attribute being searched – not necessarily a key</a:t>
            </a:r>
          </a:p>
        </p:txBody>
      </p:sp>
      <p:sp>
        <p:nvSpPr>
          <p:cNvPr id="4" name="Cylinder 3">
            <a:extLst>
              <a:ext uri="{FF2B5EF4-FFF2-40B4-BE49-F238E27FC236}">
                <a16:creationId xmlns:a16="http://schemas.microsoft.com/office/drawing/2014/main" id="{0E69BC96-FD31-0ED6-89DB-7DF8E6F6C989}"/>
              </a:ext>
            </a:extLst>
          </p:cNvPr>
          <p:cNvSpPr/>
          <p:nvPr/>
        </p:nvSpPr>
        <p:spPr>
          <a:xfrm>
            <a:off x="9674254" y="3682767"/>
            <a:ext cx="1048624" cy="1241571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Mass storage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0C0BB-39A1-D978-8BAC-C60FE9B5B155}"/>
              </a:ext>
            </a:extLst>
          </p:cNvPr>
          <p:cNvSpPr/>
          <p:nvPr/>
        </p:nvSpPr>
        <p:spPr>
          <a:xfrm>
            <a:off x="9602947" y="1997293"/>
            <a:ext cx="1191237" cy="939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RAM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2E2D6F-AB66-958C-761F-C3B28FEAD466}"/>
              </a:ext>
            </a:extLst>
          </p:cNvPr>
          <p:cNvCxnSpPr>
            <a:stCxn id="5" idx="2"/>
            <a:endCxn id="4" idx="1"/>
          </p:cNvCxnSpPr>
          <p:nvPr/>
        </p:nvCxnSpPr>
        <p:spPr>
          <a:xfrm>
            <a:off x="10198566" y="2936860"/>
            <a:ext cx="0" cy="745907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24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8698-48C1-EA18-0A86-630EBA389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6F8A-CE73-97A8-3D22-31FD23EB4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0B3F3F-803A-87C8-1C25-0E7D2F1F6AED}"/>
              </a:ext>
            </a:extLst>
          </p:cNvPr>
          <p:cNvGraphicFramePr>
            <a:graphicFrameLocks noGrp="1"/>
          </p:cNvGraphicFramePr>
          <p:nvPr/>
        </p:nvGraphicFramePr>
        <p:xfrm>
          <a:off x="1255528" y="5158748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0A5C8984-56E1-17BB-7AE3-E2C29F0BF657}"/>
              </a:ext>
            </a:extLst>
          </p:cNvPr>
          <p:cNvSpPr txBox="1"/>
          <p:nvPr/>
        </p:nvSpPr>
        <p:spPr>
          <a:xfrm>
            <a:off x="1505651" y="5806824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block</a:t>
            </a: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0E518D7E-D4F4-F7AD-A6CD-728646E39EFA}"/>
              </a:ext>
            </a:extLst>
          </p:cNvPr>
          <p:cNvSpPr/>
          <p:nvPr/>
        </p:nvSpPr>
        <p:spPr>
          <a:xfrm rot="5400000" flipH="1" flipV="1">
            <a:off x="1933644" y="4827931"/>
            <a:ext cx="316002" cy="167223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FDAA88F5-6A02-D9E1-FC9C-39858544ADB6}"/>
              </a:ext>
            </a:extLst>
          </p:cNvPr>
          <p:cNvSpPr/>
          <p:nvPr/>
        </p:nvSpPr>
        <p:spPr>
          <a:xfrm rot="5400000" flipH="1" flipV="1">
            <a:off x="4790341" y="5401154"/>
            <a:ext cx="297556" cy="50734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A7222A7-1FC3-BA0D-6EDC-CF862CA47BE1}"/>
              </a:ext>
            </a:extLst>
          </p:cNvPr>
          <p:cNvSpPr txBox="1"/>
          <p:nvPr/>
        </p:nvSpPr>
        <p:spPr>
          <a:xfrm>
            <a:off x="4435323" y="5822049"/>
            <a:ext cx="6119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record (only search key attribute value </a:t>
            </a:r>
            <a:r>
              <a:rPr lang="en-US"/>
              <a:t>is displayed</a:t>
            </a:r>
            <a:r>
              <a:rPr lang="hu-HU"/>
              <a:t> here</a:t>
            </a:r>
            <a:br>
              <a:rPr lang="hu-HU"/>
            </a:br>
            <a:r>
              <a:rPr lang="hu-HU"/>
              <a:t>while whole record, i.e. all attribute values are stored in reality</a:t>
            </a:r>
            <a:r>
              <a:rPr lang="en-US"/>
              <a:t>)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64DA33-F609-97DB-DDA5-0ED14BBDE12E}"/>
              </a:ext>
            </a:extLst>
          </p:cNvPr>
          <p:cNvSpPr txBox="1"/>
          <p:nvPr/>
        </p:nvSpPr>
        <p:spPr>
          <a:xfrm>
            <a:off x="103496" y="5160256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69BA3D-0A84-BC83-F805-FAE607683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9848149" cy="226547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Data file and nothing else</a:t>
            </a:r>
          </a:p>
          <a:p>
            <a:r>
              <a:rPr lang="en-US" dirty="0"/>
              <a:t>Records are unorganized</a:t>
            </a:r>
          </a:p>
          <a:p>
            <a:r>
              <a:rPr lang="en-US" dirty="0"/>
              <a:t>Search: linear, all blocks read into the RAM one-by-one – </a:t>
            </a:r>
            <a:r>
              <a:rPr lang="en-US" dirty="0" err="1"/>
              <a:t>b</a:t>
            </a:r>
            <a:r>
              <a:rPr lang="en-US" baseline="-12000" dirty="0" err="1"/>
              <a:t>r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If key attribute is searched, then halt once found</a:t>
            </a:r>
          </a:p>
          <a:p>
            <a:pPr lvl="1"/>
            <a:r>
              <a:rPr lang="en-US" dirty="0"/>
              <a:t>Otherwise search till the end of the file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4586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47A8B-6DE5-A1DD-D25F-EA936091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Bucket 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DCCB2-8CEF-6EC8-EB48-9BEB90F22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2642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Data file is split up to buckets</a:t>
            </a:r>
          </a:p>
          <a:p>
            <a:pPr lvl="1"/>
            <a:r>
              <a:rPr lang="en-US" dirty="0"/>
              <a:t>Series of blocks</a:t>
            </a:r>
          </a:p>
          <a:p>
            <a:pPr lvl="1"/>
            <a:r>
              <a:rPr lang="en-US" dirty="0"/>
              <a:t>Number of buckets: B</a:t>
            </a:r>
          </a:p>
          <a:p>
            <a:r>
              <a:rPr lang="en-US" dirty="0"/>
              <a:t>Hash table</a:t>
            </a:r>
          </a:p>
          <a:p>
            <a:pPr lvl="1"/>
            <a:r>
              <a:rPr lang="en-US" dirty="0"/>
              <a:t>Array of pointers (no search keys)</a:t>
            </a:r>
          </a:p>
          <a:p>
            <a:pPr lvl="1"/>
            <a:r>
              <a:rPr lang="en-US"/>
              <a:t>Usually fits in RAM</a:t>
            </a:r>
            <a:endParaRPr lang="en-US" dirty="0"/>
          </a:p>
          <a:p>
            <a:r>
              <a:rPr lang="en-US" dirty="0"/>
              <a:t>Hash function &amp; search</a:t>
            </a:r>
          </a:p>
          <a:p>
            <a:pPr lvl="1"/>
            <a:r>
              <a:rPr lang="en-US" dirty="0"/>
              <a:t>h(K) </a:t>
            </a:r>
            <a:r>
              <a:rPr lang="en-US" dirty="0">
                <a:sym typeface="Wingdings" panose="05000000000000000000" pitchFamily="2" charset="2"/>
              </a:rPr>
              <a:t> [</a:t>
            </a:r>
            <a:r>
              <a:rPr lang="en-US" dirty="0" err="1">
                <a:sym typeface="Wingdings" panose="05000000000000000000" pitchFamily="2" charset="2"/>
              </a:rPr>
              <a:t>0..B</a:t>
            </a:r>
            <a:r>
              <a:rPr lang="en-US" dirty="0">
                <a:sym typeface="Wingdings" panose="05000000000000000000" pitchFamily="2" charset="2"/>
              </a:rPr>
              <a:t>-1]</a:t>
            </a:r>
          </a:p>
          <a:p>
            <a:pPr lvl="2"/>
            <a:r>
              <a:rPr lang="en-US" dirty="0"/>
              <a:t>Returns value </a:t>
            </a:r>
            <a:r>
              <a:rPr lang="en-US" dirty="0" err="1"/>
              <a:t>i</a:t>
            </a:r>
            <a:r>
              <a:rPr lang="en-US" dirty="0"/>
              <a:t> for the search key as input</a:t>
            </a:r>
          </a:p>
          <a:p>
            <a:pPr lvl="2"/>
            <a:r>
              <a:rPr lang="en-US" dirty="0"/>
              <a:t>Pointer in </a:t>
            </a:r>
            <a:r>
              <a:rPr lang="en-US" dirty="0" err="1"/>
              <a:t>hash_table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] is followed</a:t>
            </a:r>
          </a:p>
          <a:p>
            <a:pPr lvl="2"/>
            <a:r>
              <a:rPr lang="en-US" dirty="0"/>
              <a:t>Linear search within bucket</a:t>
            </a:r>
          </a:p>
          <a:p>
            <a:pPr lvl="1"/>
            <a:r>
              <a:rPr lang="en-US" dirty="0"/>
              <a:t>Good hash function </a:t>
            </a:r>
            <a:r>
              <a:rPr lang="en-US" dirty="0">
                <a:sym typeface="Wingdings" panose="05000000000000000000" pitchFamily="2" charset="2"/>
              </a:rPr>
              <a:t>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distributes values evenly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For example: K mod B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Fast if buckets are short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400DEE8-6BB8-966E-BAED-23CF0FFA2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591827"/>
              </p:ext>
            </p:extLst>
          </p:nvPr>
        </p:nvGraphicFramePr>
        <p:xfrm>
          <a:off x="7654219" y="2061206"/>
          <a:ext cx="33956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B0298B3-0E7B-3DB2-41E6-0A5EC12CD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11896"/>
              </p:ext>
            </p:extLst>
          </p:nvPr>
        </p:nvGraphicFramePr>
        <p:xfrm>
          <a:off x="7654219" y="2745322"/>
          <a:ext cx="33956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B21AD5D-C06A-0D21-2C88-EFC7C7BEEB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88946"/>
              </p:ext>
            </p:extLst>
          </p:nvPr>
        </p:nvGraphicFramePr>
        <p:xfrm>
          <a:off x="7654219" y="4113554"/>
          <a:ext cx="33956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58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9A52EC4-EF2E-4A0F-C417-DB2DFAD54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476058"/>
              </p:ext>
            </p:extLst>
          </p:nvPr>
        </p:nvGraphicFramePr>
        <p:xfrm>
          <a:off x="7654219" y="3429438"/>
          <a:ext cx="33956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3C657A1-A871-6764-F0A0-BBBF4893E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67090"/>
              </p:ext>
            </p:extLst>
          </p:nvPr>
        </p:nvGraphicFramePr>
        <p:xfrm>
          <a:off x="7654219" y="4797670"/>
          <a:ext cx="339568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149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51CD1D4-0830-4A73-9EF5-EB8BB16C6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221451"/>
              </p:ext>
            </p:extLst>
          </p:nvPr>
        </p:nvGraphicFramePr>
        <p:xfrm>
          <a:off x="6854146" y="1920283"/>
          <a:ext cx="361659" cy="33891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659">
                  <a:extLst>
                    <a:ext uri="{9D8B030D-6E8A-4147-A177-3AD203B41FA5}">
                      <a16:colId xmlns:a16="http://schemas.microsoft.com/office/drawing/2014/main" val="914468339"/>
                    </a:ext>
                  </a:extLst>
                </a:gridCol>
              </a:tblGrid>
              <a:tr h="6778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56281"/>
                  </a:ext>
                </a:extLst>
              </a:tr>
              <a:tr h="6778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510201"/>
                  </a:ext>
                </a:extLst>
              </a:tr>
              <a:tr h="6778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29678"/>
                  </a:ext>
                </a:extLst>
              </a:tr>
              <a:tr h="67783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11872"/>
                  </a:ext>
                </a:extLst>
              </a:tr>
              <a:tr h="6778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835044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C4CA81E-0B68-DD30-D3C0-D68B798E9B44}"/>
              </a:ext>
            </a:extLst>
          </p:cNvPr>
          <p:cNvCxnSpPr>
            <a:endCxn id="9" idx="1"/>
          </p:cNvCxnSpPr>
          <p:nvPr/>
        </p:nvCxnSpPr>
        <p:spPr>
          <a:xfrm>
            <a:off x="7034975" y="2246626"/>
            <a:ext cx="61924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B5392CB-D313-941F-4E05-3F047736BCED}"/>
              </a:ext>
            </a:extLst>
          </p:cNvPr>
          <p:cNvCxnSpPr/>
          <p:nvPr/>
        </p:nvCxnSpPr>
        <p:spPr>
          <a:xfrm>
            <a:off x="7043409" y="2930742"/>
            <a:ext cx="61924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243C277-CF9E-6ECE-74CF-D0BD7A6122EB}"/>
              </a:ext>
            </a:extLst>
          </p:cNvPr>
          <p:cNvCxnSpPr/>
          <p:nvPr/>
        </p:nvCxnSpPr>
        <p:spPr>
          <a:xfrm>
            <a:off x="7043409" y="3614858"/>
            <a:ext cx="61924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36ECC4-7CEB-A648-7EB8-37422081C3C2}"/>
              </a:ext>
            </a:extLst>
          </p:cNvPr>
          <p:cNvCxnSpPr/>
          <p:nvPr/>
        </p:nvCxnSpPr>
        <p:spPr>
          <a:xfrm>
            <a:off x="7030153" y="4298974"/>
            <a:ext cx="61924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94D7D6D-96A3-7A43-90EA-9EF5C4E9C804}"/>
              </a:ext>
            </a:extLst>
          </p:cNvPr>
          <p:cNvCxnSpPr/>
          <p:nvPr/>
        </p:nvCxnSpPr>
        <p:spPr>
          <a:xfrm>
            <a:off x="7034975" y="4983090"/>
            <a:ext cx="61924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Left Brace 24">
            <a:extLst>
              <a:ext uri="{FF2B5EF4-FFF2-40B4-BE49-F238E27FC236}">
                <a16:creationId xmlns:a16="http://schemas.microsoft.com/office/drawing/2014/main" id="{CD814473-7DF2-BFC5-6821-FC77156717E4}"/>
              </a:ext>
            </a:extLst>
          </p:cNvPr>
          <p:cNvSpPr/>
          <p:nvPr/>
        </p:nvSpPr>
        <p:spPr>
          <a:xfrm>
            <a:off x="6343801" y="1920283"/>
            <a:ext cx="446049" cy="3389150"/>
          </a:xfrm>
          <a:prstGeom prst="lef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28E48021-F13E-94D3-3AB3-ABBE49AEAA81}"/>
              </a:ext>
            </a:extLst>
          </p:cNvPr>
          <p:cNvSpPr/>
          <p:nvPr/>
        </p:nvSpPr>
        <p:spPr>
          <a:xfrm rot="10800000">
            <a:off x="11125636" y="1920283"/>
            <a:ext cx="446049" cy="3389150"/>
          </a:xfrm>
          <a:prstGeom prst="lef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45A28DD-4507-9355-F9AF-F09AAAA0D3BC}"/>
              </a:ext>
            </a:extLst>
          </p:cNvPr>
          <p:cNvSpPr txBox="1"/>
          <p:nvPr/>
        </p:nvSpPr>
        <p:spPr>
          <a:xfrm rot="5400000">
            <a:off x="10906807" y="3430191"/>
            <a:ext cx="178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Buckets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169D1E-6CBB-C1AC-BE64-370C9134317B}"/>
              </a:ext>
            </a:extLst>
          </p:cNvPr>
          <p:cNvSpPr txBox="1"/>
          <p:nvPr/>
        </p:nvSpPr>
        <p:spPr>
          <a:xfrm rot="16200000">
            <a:off x="5257192" y="3430190"/>
            <a:ext cx="178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Hash table</a:t>
            </a:r>
          </a:p>
        </p:txBody>
      </p:sp>
    </p:spTree>
    <p:extLst>
      <p:ext uri="{BB962C8B-B14F-4D97-AF65-F5344CB8AC3E}">
        <p14:creationId xmlns:p14="http://schemas.microsoft.com/office/powerpoint/2010/main" val="87629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structure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EFB63B-A24C-BD66-40CC-1B58F4C13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567797"/>
              </p:ext>
            </p:extLst>
          </p:nvPr>
        </p:nvGraphicFramePr>
        <p:xfrm>
          <a:off x="1255528" y="5158748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B4F343-4536-7B28-557E-62B5F113C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330846"/>
              </p:ext>
            </p:extLst>
          </p:nvPr>
        </p:nvGraphicFramePr>
        <p:xfrm>
          <a:off x="4578524" y="3295086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E2136-A289-13D6-7955-80605906B36E}"/>
              </a:ext>
            </a:extLst>
          </p:cNvPr>
          <p:cNvCxnSpPr>
            <a:cxnSpLocks/>
          </p:cNvCxnSpPr>
          <p:nvPr/>
        </p:nvCxnSpPr>
        <p:spPr>
          <a:xfrm flipH="1">
            <a:off x="3137483" y="3867325"/>
            <a:ext cx="1845578" cy="129142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A1926E-898F-3884-7D96-83034BF65BDE}"/>
              </a:ext>
            </a:extLst>
          </p:cNvPr>
          <p:cNvCxnSpPr>
            <a:cxnSpLocks/>
          </p:cNvCxnSpPr>
          <p:nvPr/>
        </p:nvCxnSpPr>
        <p:spPr>
          <a:xfrm flipH="1">
            <a:off x="4857226" y="3850547"/>
            <a:ext cx="813732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71D7E-016D-A160-B453-84DB0D5E16D3}"/>
              </a:ext>
            </a:extLst>
          </p:cNvPr>
          <p:cNvCxnSpPr>
            <a:cxnSpLocks/>
          </p:cNvCxnSpPr>
          <p:nvPr/>
        </p:nvCxnSpPr>
        <p:spPr>
          <a:xfrm>
            <a:off x="6398004" y="3867325"/>
            <a:ext cx="1865152" cy="129142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365083-8804-172C-794B-0A8A245A0504}"/>
              </a:ext>
            </a:extLst>
          </p:cNvPr>
          <p:cNvCxnSpPr/>
          <p:nvPr/>
        </p:nvCxnSpPr>
        <p:spPr>
          <a:xfrm flipH="1">
            <a:off x="1353416" y="3850547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076F78-A0D2-46DE-9864-466B9CF1150F}"/>
              </a:ext>
            </a:extLst>
          </p:cNvPr>
          <p:cNvCxnSpPr>
            <a:cxnSpLocks/>
          </p:cNvCxnSpPr>
          <p:nvPr/>
        </p:nvCxnSpPr>
        <p:spPr>
          <a:xfrm flipH="1">
            <a:off x="7125052" y="3858936"/>
            <a:ext cx="592820" cy="129981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645FDC-86F5-4202-C40E-BA057B65B918}"/>
              </a:ext>
            </a:extLst>
          </p:cNvPr>
          <p:cNvCxnSpPr>
            <a:cxnSpLocks/>
          </p:cNvCxnSpPr>
          <p:nvPr/>
        </p:nvCxnSpPr>
        <p:spPr>
          <a:xfrm>
            <a:off x="8464492" y="3858936"/>
            <a:ext cx="1442906" cy="129981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B20E8E7-2ADE-55BA-FCF6-720284EDC4A6}"/>
              </a:ext>
            </a:extLst>
          </p:cNvPr>
          <p:cNvSpPr txBox="1"/>
          <p:nvPr/>
        </p:nvSpPr>
        <p:spPr>
          <a:xfrm>
            <a:off x="5381185" y="2594858"/>
            <a:ext cx="1248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I</a:t>
            </a:r>
            <a:r>
              <a:rPr lang="en-US"/>
              <a:t>ndex </a:t>
            </a:r>
            <a:r>
              <a:rPr lang="en-US" dirty="0"/>
              <a:t>block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605AF097-BFBB-3D09-084B-BA30D3E09427}"/>
              </a:ext>
            </a:extLst>
          </p:cNvPr>
          <p:cNvSpPr/>
          <p:nvPr/>
        </p:nvSpPr>
        <p:spPr>
          <a:xfrm rot="5400000" flipV="1">
            <a:off x="5898540" y="1670487"/>
            <a:ext cx="214095" cy="285412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4A8F9BF2-B86C-8A69-4BD9-D7438F2AD865}"/>
              </a:ext>
            </a:extLst>
          </p:cNvPr>
          <p:cNvSpPr/>
          <p:nvPr/>
        </p:nvSpPr>
        <p:spPr>
          <a:xfrm rot="5400000" flipV="1">
            <a:off x="8342300" y="2813955"/>
            <a:ext cx="214095" cy="56718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361D8F-8FE9-6EBD-1A33-DE4AA40A5899}"/>
              </a:ext>
            </a:extLst>
          </p:cNvPr>
          <p:cNvSpPr txBox="1"/>
          <p:nvPr/>
        </p:nvSpPr>
        <p:spPr>
          <a:xfrm>
            <a:off x="7021585" y="2362635"/>
            <a:ext cx="4777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I</a:t>
            </a:r>
            <a:r>
              <a:rPr lang="en-US"/>
              <a:t>ndex </a:t>
            </a:r>
            <a:r>
              <a:rPr lang="en-US" dirty="0"/>
              <a:t>record / index entry</a:t>
            </a:r>
            <a:br>
              <a:rPr lang="en-US" dirty="0"/>
            </a:br>
            <a:r>
              <a:rPr lang="en-US" dirty="0"/>
              <a:t>containing search key attribute value and pointer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93E106-03CB-39E5-A491-D9FECFC9185E}"/>
              </a:ext>
            </a:extLst>
          </p:cNvPr>
          <p:cNvSpPr txBox="1"/>
          <p:nvPr/>
        </p:nvSpPr>
        <p:spPr>
          <a:xfrm rot="20737703">
            <a:off x="2345012" y="4413091"/>
            <a:ext cx="870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CF4457-E5D0-23EA-B088-52EF99231D82}"/>
              </a:ext>
            </a:extLst>
          </p:cNvPr>
          <p:cNvSpPr txBox="1"/>
          <p:nvPr/>
        </p:nvSpPr>
        <p:spPr>
          <a:xfrm>
            <a:off x="1505651" y="5806824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block</a:t>
            </a: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F2962E85-72A0-1E50-92A0-D4EBAB2E2092}"/>
              </a:ext>
            </a:extLst>
          </p:cNvPr>
          <p:cNvSpPr/>
          <p:nvPr/>
        </p:nvSpPr>
        <p:spPr>
          <a:xfrm rot="5400000" flipH="1" flipV="1">
            <a:off x="1933644" y="4827931"/>
            <a:ext cx="316002" cy="167223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DF668CC0-7F76-BF38-5CFB-F01B38F54D1F}"/>
              </a:ext>
            </a:extLst>
          </p:cNvPr>
          <p:cNvSpPr/>
          <p:nvPr/>
        </p:nvSpPr>
        <p:spPr>
          <a:xfrm rot="5400000" flipH="1" flipV="1">
            <a:off x="4790341" y="5401154"/>
            <a:ext cx="297556" cy="50734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F45155-7354-F52D-D767-9AB016044C87}"/>
              </a:ext>
            </a:extLst>
          </p:cNvPr>
          <p:cNvSpPr txBox="1"/>
          <p:nvPr/>
        </p:nvSpPr>
        <p:spPr>
          <a:xfrm>
            <a:off x="4435323" y="5822049"/>
            <a:ext cx="1282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record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F5CDBF-0347-335F-1D81-98C979D8FA6D}"/>
              </a:ext>
            </a:extLst>
          </p:cNvPr>
          <p:cNvSpPr txBox="1"/>
          <p:nvPr/>
        </p:nvSpPr>
        <p:spPr>
          <a:xfrm>
            <a:off x="3063139" y="3481260"/>
            <a:ext cx="1042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Index file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BB6231-5CB7-21E1-0E09-9611CE3B0A3E}"/>
              </a:ext>
            </a:extLst>
          </p:cNvPr>
          <p:cNvSpPr txBox="1"/>
          <p:nvPr/>
        </p:nvSpPr>
        <p:spPr>
          <a:xfrm>
            <a:off x="103496" y="5160256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1BC233-B69B-20E6-8A2E-1C9593CE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9848149" cy="1489319"/>
          </a:xfrm>
        </p:spPr>
        <p:txBody>
          <a:bodyPr>
            <a:normAutofit fontScale="77500" lnSpcReduction="20000"/>
          </a:bodyPr>
          <a:lstStyle/>
          <a:p>
            <a:r>
              <a:rPr lang="hu-HU"/>
              <a:t>Key+pointer (k, p) pairs in index file</a:t>
            </a:r>
          </a:p>
          <a:p>
            <a:r>
              <a:rPr lang="hu-HU"/>
              <a:t>Key is the lowest search key attribute value of the pointed data block</a:t>
            </a:r>
          </a:p>
          <a:p>
            <a:r>
              <a:rPr lang="hu-HU"/>
              <a:t>1 index entry per data block</a:t>
            </a:r>
          </a:p>
          <a:p>
            <a:r>
              <a:rPr lang="hu-HU"/>
              <a:t>data file ordered on block level</a:t>
            </a:r>
          </a:p>
        </p:txBody>
      </p:sp>
    </p:spTree>
    <p:extLst>
      <p:ext uri="{BB962C8B-B14F-4D97-AF65-F5344CB8AC3E}">
        <p14:creationId xmlns:p14="http://schemas.microsoft.com/office/powerpoint/2010/main" val="933392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structure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EFB63B-A24C-BD66-40CC-1B58F4C13DC4}"/>
              </a:ext>
            </a:extLst>
          </p:cNvPr>
          <p:cNvGraphicFramePr>
            <a:graphicFrameLocks noGrp="1"/>
          </p:cNvGraphicFramePr>
          <p:nvPr/>
        </p:nvGraphicFramePr>
        <p:xfrm>
          <a:off x="1255528" y="5158748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B4F343-4536-7B28-557E-62B5F113C4CE}"/>
              </a:ext>
            </a:extLst>
          </p:cNvPr>
          <p:cNvGraphicFramePr>
            <a:graphicFrameLocks noGrp="1"/>
          </p:cNvGraphicFramePr>
          <p:nvPr/>
        </p:nvGraphicFramePr>
        <p:xfrm>
          <a:off x="4578524" y="3295086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E2136-A289-13D6-7955-80605906B36E}"/>
              </a:ext>
            </a:extLst>
          </p:cNvPr>
          <p:cNvCxnSpPr>
            <a:cxnSpLocks/>
          </p:cNvCxnSpPr>
          <p:nvPr/>
        </p:nvCxnSpPr>
        <p:spPr>
          <a:xfrm flipH="1">
            <a:off x="3137483" y="3867325"/>
            <a:ext cx="1845578" cy="129142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A1926E-898F-3884-7D96-83034BF65BDE}"/>
              </a:ext>
            </a:extLst>
          </p:cNvPr>
          <p:cNvCxnSpPr>
            <a:cxnSpLocks/>
          </p:cNvCxnSpPr>
          <p:nvPr/>
        </p:nvCxnSpPr>
        <p:spPr>
          <a:xfrm flipH="1">
            <a:off x="4857226" y="3850547"/>
            <a:ext cx="813732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71D7E-016D-A160-B453-84DB0D5E16D3}"/>
              </a:ext>
            </a:extLst>
          </p:cNvPr>
          <p:cNvCxnSpPr>
            <a:cxnSpLocks/>
          </p:cNvCxnSpPr>
          <p:nvPr/>
        </p:nvCxnSpPr>
        <p:spPr>
          <a:xfrm>
            <a:off x="6398004" y="3867325"/>
            <a:ext cx="1865152" cy="129142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365083-8804-172C-794B-0A8A245A0504}"/>
              </a:ext>
            </a:extLst>
          </p:cNvPr>
          <p:cNvCxnSpPr/>
          <p:nvPr/>
        </p:nvCxnSpPr>
        <p:spPr>
          <a:xfrm flipH="1">
            <a:off x="1353416" y="3850547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076F78-A0D2-46DE-9864-466B9CF1150F}"/>
              </a:ext>
            </a:extLst>
          </p:cNvPr>
          <p:cNvCxnSpPr>
            <a:cxnSpLocks/>
          </p:cNvCxnSpPr>
          <p:nvPr/>
        </p:nvCxnSpPr>
        <p:spPr>
          <a:xfrm flipH="1">
            <a:off x="7125052" y="3858936"/>
            <a:ext cx="592820" cy="129981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645FDC-86F5-4202-C40E-BA057B65B918}"/>
              </a:ext>
            </a:extLst>
          </p:cNvPr>
          <p:cNvCxnSpPr>
            <a:cxnSpLocks/>
          </p:cNvCxnSpPr>
          <p:nvPr/>
        </p:nvCxnSpPr>
        <p:spPr>
          <a:xfrm>
            <a:off x="8464492" y="3858936"/>
            <a:ext cx="1442906" cy="129981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B20E8E7-2ADE-55BA-FCF6-720284EDC4A6}"/>
              </a:ext>
            </a:extLst>
          </p:cNvPr>
          <p:cNvSpPr txBox="1"/>
          <p:nvPr/>
        </p:nvSpPr>
        <p:spPr>
          <a:xfrm>
            <a:off x="5381185" y="2594858"/>
            <a:ext cx="1248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I</a:t>
            </a:r>
            <a:r>
              <a:rPr lang="en-US"/>
              <a:t>ndex </a:t>
            </a:r>
            <a:r>
              <a:rPr lang="en-US" dirty="0"/>
              <a:t>block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605AF097-BFBB-3D09-084B-BA30D3E09427}"/>
              </a:ext>
            </a:extLst>
          </p:cNvPr>
          <p:cNvSpPr/>
          <p:nvPr/>
        </p:nvSpPr>
        <p:spPr>
          <a:xfrm rot="5400000" flipV="1">
            <a:off x="5898540" y="1670487"/>
            <a:ext cx="214095" cy="285412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4A8F9BF2-B86C-8A69-4BD9-D7438F2AD865}"/>
              </a:ext>
            </a:extLst>
          </p:cNvPr>
          <p:cNvSpPr/>
          <p:nvPr/>
        </p:nvSpPr>
        <p:spPr>
          <a:xfrm rot="5400000" flipV="1">
            <a:off x="8342300" y="2813955"/>
            <a:ext cx="214095" cy="56718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361D8F-8FE9-6EBD-1A33-DE4AA40A5899}"/>
              </a:ext>
            </a:extLst>
          </p:cNvPr>
          <p:cNvSpPr txBox="1"/>
          <p:nvPr/>
        </p:nvSpPr>
        <p:spPr>
          <a:xfrm>
            <a:off x="7021585" y="2362635"/>
            <a:ext cx="4777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I</a:t>
            </a:r>
            <a:r>
              <a:rPr lang="en-US"/>
              <a:t>ndex </a:t>
            </a:r>
            <a:r>
              <a:rPr lang="en-US" dirty="0"/>
              <a:t>record / index entry</a:t>
            </a:r>
            <a:br>
              <a:rPr lang="en-US" dirty="0"/>
            </a:br>
            <a:r>
              <a:rPr lang="en-US" dirty="0"/>
              <a:t>containing search key attribute value and pointer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93E106-03CB-39E5-A491-D9FECFC9185E}"/>
              </a:ext>
            </a:extLst>
          </p:cNvPr>
          <p:cNvSpPr txBox="1"/>
          <p:nvPr/>
        </p:nvSpPr>
        <p:spPr>
          <a:xfrm rot="20737703">
            <a:off x="2345012" y="4413091"/>
            <a:ext cx="870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CF4457-E5D0-23EA-B088-52EF99231D82}"/>
              </a:ext>
            </a:extLst>
          </p:cNvPr>
          <p:cNvSpPr txBox="1"/>
          <p:nvPr/>
        </p:nvSpPr>
        <p:spPr>
          <a:xfrm>
            <a:off x="1505651" y="5806824"/>
            <a:ext cx="117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block</a:t>
            </a:r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F2962E85-72A0-1E50-92A0-D4EBAB2E2092}"/>
              </a:ext>
            </a:extLst>
          </p:cNvPr>
          <p:cNvSpPr/>
          <p:nvPr/>
        </p:nvSpPr>
        <p:spPr>
          <a:xfrm rot="5400000" flipH="1" flipV="1">
            <a:off x="1933644" y="4827931"/>
            <a:ext cx="316002" cy="1672233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DF668CC0-7F76-BF38-5CFB-F01B38F54D1F}"/>
              </a:ext>
            </a:extLst>
          </p:cNvPr>
          <p:cNvSpPr/>
          <p:nvPr/>
        </p:nvSpPr>
        <p:spPr>
          <a:xfrm rot="5400000" flipH="1" flipV="1">
            <a:off x="4790341" y="5401154"/>
            <a:ext cx="297556" cy="50734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F45155-7354-F52D-D767-9AB016044C87}"/>
              </a:ext>
            </a:extLst>
          </p:cNvPr>
          <p:cNvSpPr txBox="1"/>
          <p:nvPr/>
        </p:nvSpPr>
        <p:spPr>
          <a:xfrm>
            <a:off x="4435323" y="5822049"/>
            <a:ext cx="1282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record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F5CDBF-0347-335F-1D81-98C979D8FA6D}"/>
              </a:ext>
            </a:extLst>
          </p:cNvPr>
          <p:cNvSpPr txBox="1"/>
          <p:nvPr/>
        </p:nvSpPr>
        <p:spPr>
          <a:xfrm>
            <a:off x="3063139" y="3481260"/>
            <a:ext cx="1042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Index file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BB6231-5CB7-21E1-0E09-9611CE3B0A3E}"/>
              </a:ext>
            </a:extLst>
          </p:cNvPr>
          <p:cNvSpPr txBox="1"/>
          <p:nvPr/>
        </p:nvSpPr>
        <p:spPr>
          <a:xfrm>
            <a:off x="103496" y="5160256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26FB02-6626-2CA3-9036-283E80F4EADC}"/>
                  </a:ext>
                </a:extLst>
              </p:cNvPr>
              <p:cNvSpPr txBox="1"/>
              <p:nvPr/>
            </p:nvSpPr>
            <p:spPr>
              <a:xfrm>
                <a:off x="702035" y="1745739"/>
                <a:ext cx="4281026" cy="1375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000" kern="1200">
                    <a:solidFill>
                      <a:schemeClr val="tx1"/>
                    </a:solidFill>
                    <a:ea typeface="+mn-ea"/>
                    <a:cs typeface="+mn-cs"/>
                  </a:rPr>
                  <a:t>blocking factor of </a:t>
                </a:r>
                <a:br>
                  <a:rPr lang="hu-HU" sz="3000" kern="1200">
                    <a:solidFill>
                      <a:schemeClr val="tx1"/>
                    </a:solidFill>
                    <a:ea typeface="+mn-ea"/>
                    <a:cs typeface="+mn-cs"/>
                  </a:rPr>
                </a:br>
                <a:r>
                  <a:rPr lang="hu-HU" sz="3000" kern="1200">
                    <a:solidFill>
                      <a:schemeClr val="tx1"/>
                    </a:solidFill>
                    <a:ea typeface="+mn-ea"/>
                    <a:cs typeface="+mn-cs"/>
                  </a:rPr>
                  <a:t>index file: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lang="hu-HU" sz="300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⌊"/>
                        <m:endChr m:val="⌋"/>
                        <m:ctrlP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num>
                          <m:den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u-HU" sz="3000" kern="1200">
                  <a:solidFill>
                    <a:schemeClr val="tx1"/>
                  </a:solidFill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26FB02-6626-2CA3-9036-283E80F4E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35" y="1745739"/>
                <a:ext cx="4281026" cy="1375698"/>
              </a:xfrm>
              <a:prstGeom prst="rect">
                <a:avLst/>
              </a:prstGeom>
              <a:blipFill>
                <a:blip r:embed="rId2"/>
                <a:stretch>
                  <a:fillRect l="-3276" t="-5310" b="-44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982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Only blocks </a:t>
            </a:r>
            <a:r>
              <a:rPr lang="en-US"/>
              <a:t>are shown</a:t>
            </a:r>
            <a:endParaRPr lang="hu-HU"/>
          </a:p>
          <a:p>
            <a:endParaRPr lang="hu-HU"/>
          </a:p>
          <a:p>
            <a:endParaRPr lang="hu-HU"/>
          </a:p>
          <a:p>
            <a:pPr marL="0" indent="0">
              <a:buNone/>
            </a:pPr>
            <a:r>
              <a:rPr lang="hu-HU"/>
              <a:t>	     index file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548457"/>
              </p:ext>
            </p:extLst>
          </p:nvPr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661952"/>
              </p:ext>
            </p:extLst>
          </p:nvPr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7976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Only blocks </a:t>
            </a:r>
            <a:r>
              <a:rPr lang="en-US"/>
              <a:t>are shown</a:t>
            </a:r>
            <a:endParaRPr lang="hu-HU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/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0903"/>
              </p:ext>
            </p:extLst>
          </p:nvPr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71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Only blocks are shown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/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948075"/>
              </p:ext>
            </p:extLst>
          </p:nvPr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952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Only blocks are shown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/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/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985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Only blocks are shown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/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03908"/>
              </p:ext>
            </p:extLst>
          </p:nvPr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143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Only blocks are shown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/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86080"/>
              </p:ext>
            </p:extLst>
          </p:nvPr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96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search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6992770-DCFF-AE70-8F61-055F24D7EC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Only blocks </a:t>
                </a:r>
                <a:r>
                  <a:rPr lang="en-US"/>
                  <a:t>are shown</a:t>
                </a:r>
                <a:endParaRPr lang="hu-HU"/>
              </a:p>
              <a:p>
                <a:r>
                  <a:rPr lang="hu-HU"/>
                  <a:t>Binary search + 1 block read from the data file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0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hu-HU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0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i="0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F6992770-DCFF-AE70-8F61-055F24D7EC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DDCB7B-D182-6C6C-BC70-7EAB446A4A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35001"/>
              </p:ext>
            </p:extLst>
          </p:nvPr>
        </p:nvGraphicFramePr>
        <p:xfrm>
          <a:off x="1107974" y="4877780"/>
          <a:ext cx="10414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963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66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4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910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01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0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4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563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2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64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462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95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75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24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88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52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40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51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7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92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78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70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23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39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82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3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9605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95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9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34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8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6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73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59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446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621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96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2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4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623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44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1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26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598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1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796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69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22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074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1BFE76-B118-D229-26B4-442A85FBC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63846"/>
              </p:ext>
            </p:extLst>
          </p:nvPr>
        </p:nvGraphicFramePr>
        <p:xfrm>
          <a:off x="2250974" y="3927830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">
                  <a:extLst>
                    <a:ext uri="{9D8B030D-6E8A-4147-A177-3AD203B41FA5}">
                      <a16:colId xmlns:a16="http://schemas.microsoft.com/office/drawing/2014/main" val="243782332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78387001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42669739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7409283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8171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30093800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11776681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74920168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043355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96375153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649042817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1269517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3496191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9943578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04388429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59570228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45417647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1683235125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763350396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43643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490292"/>
                  </a:ext>
                </a:extLst>
              </a:tr>
            </a:tbl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8E325B8-983A-DD6D-41D7-0B17A82E3A41}"/>
              </a:ext>
            </a:extLst>
          </p:cNvPr>
          <p:cNvCxnSpPr>
            <a:cxnSpLocks/>
          </p:cNvCxnSpPr>
          <p:nvPr/>
        </p:nvCxnSpPr>
        <p:spPr>
          <a:xfrm flipH="1">
            <a:off x="4102217" y="4298670"/>
            <a:ext cx="755009" cy="57911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386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2DB8-7042-C5FD-5256-19F38062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AFA-887C-6B38-C139-3A9BB6C4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1: Inserting 19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5984D-B488-E628-9D23-B8D379CE6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584204"/>
              </p:ext>
            </p:extLst>
          </p:nvPr>
        </p:nvGraphicFramePr>
        <p:xfrm>
          <a:off x="1255528" y="5158748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A24B16-0C83-E1A3-ECCD-74B4A93AC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920768"/>
              </p:ext>
            </p:extLst>
          </p:nvPr>
        </p:nvGraphicFramePr>
        <p:xfrm>
          <a:off x="4578524" y="3295086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253D-3601-8B12-59EA-316847846FC8}"/>
              </a:ext>
            </a:extLst>
          </p:cNvPr>
          <p:cNvCxnSpPr/>
          <p:nvPr/>
        </p:nvCxnSpPr>
        <p:spPr>
          <a:xfrm flipH="1">
            <a:off x="1353416" y="3850547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769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2DB8-7042-C5FD-5256-19F38062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AFA-887C-6B38-C139-3A9BB6C4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1: Inserting 19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5984D-B488-E628-9D23-B8D379CE6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776014"/>
              </p:ext>
            </p:extLst>
          </p:nvPr>
        </p:nvGraphicFramePr>
        <p:xfrm>
          <a:off x="1255528" y="5158748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A24B16-0C83-E1A3-ECCD-74B4A93ACBB5}"/>
              </a:ext>
            </a:extLst>
          </p:cNvPr>
          <p:cNvGraphicFramePr>
            <a:graphicFrameLocks noGrp="1"/>
          </p:cNvGraphicFramePr>
          <p:nvPr/>
        </p:nvGraphicFramePr>
        <p:xfrm>
          <a:off x="4578524" y="3295086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253D-3601-8B12-59EA-316847846FC8}"/>
              </a:ext>
            </a:extLst>
          </p:cNvPr>
          <p:cNvCxnSpPr/>
          <p:nvPr/>
        </p:nvCxnSpPr>
        <p:spPr>
          <a:xfrm flipH="1">
            <a:off x="1353416" y="3850547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906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2DB8-7042-C5FD-5256-19F38062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AFA-887C-6B38-C139-3A9BB6C4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2: Inserting 20 – destination block is the same, but has no space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5984D-B488-E628-9D23-B8D379CE6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882316"/>
              </p:ext>
            </p:extLst>
          </p:nvPr>
        </p:nvGraphicFramePr>
        <p:xfrm>
          <a:off x="122467" y="5208444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A24B16-0C83-E1A3-ECCD-74B4A93AC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606176"/>
              </p:ext>
            </p:extLst>
          </p:nvPr>
        </p:nvGraphicFramePr>
        <p:xfrm>
          <a:off x="3445463" y="3344782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253D-3601-8B12-59EA-316847846FC8}"/>
              </a:ext>
            </a:extLst>
          </p:cNvPr>
          <p:cNvCxnSpPr/>
          <p:nvPr/>
        </p:nvCxnSpPr>
        <p:spPr>
          <a:xfrm flipH="1">
            <a:off x="220355" y="3900243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034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2DB8-7042-C5FD-5256-19F38062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AFA-887C-6B38-C139-3A9BB6C43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33445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2: Inserting 20 – splitting data block, splitting index block if needed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5984D-B488-E628-9D23-B8D379CE6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480238"/>
              </p:ext>
            </p:extLst>
          </p:nvPr>
        </p:nvGraphicFramePr>
        <p:xfrm>
          <a:off x="122467" y="5208444"/>
          <a:ext cx="1190912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01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13811750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79039252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18984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A24B16-0C83-E1A3-ECCD-74B4A93ACBB5}"/>
              </a:ext>
            </a:extLst>
          </p:cNvPr>
          <p:cNvGraphicFramePr>
            <a:graphicFrameLocks noGrp="1"/>
          </p:cNvGraphicFramePr>
          <p:nvPr/>
        </p:nvGraphicFramePr>
        <p:xfrm>
          <a:off x="3445463" y="3344782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253D-3601-8B12-59EA-316847846FC8}"/>
              </a:ext>
            </a:extLst>
          </p:cNvPr>
          <p:cNvCxnSpPr/>
          <p:nvPr/>
        </p:nvCxnSpPr>
        <p:spPr>
          <a:xfrm flipH="1">
            <a:off x="220355" y="3900243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427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2DB8-7042-C5FD-5256-19F38062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AFA-887C-6B38-C139-3A9BB6C43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33445" cy="4351338"/>
          </a:xfrm>
        </p:spPr>
        <p:txBody>
          <a:bodyPr/>
          <a:lstStyle/>
          <a:p>
            <a:r>
              <a:rPr lang="hu-HU" dirty="0"/>
              <a:t>Search+insert into appropriate block</a:t>
            </a:r>
          </a:p>
          <a:p>
            <a:r>
              <a:rPr lang="hu-HU" dirty="0"/>
              <a:t>Case 2: Inserting 20 – splitting data block, splitting index block if needed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5984D-B488-E628-9D23-B8D379CE6B9C}"/>
              </a:ext>
            </a:extLst>
          </p:cNvPr>
          <p:cNvGraphicFramePr>
            <a:graphicFrameLocks noGrp="1"/>
          </p:cNvGraphicFramePr>
          <p:nvPr/>
        </p:nvGraphicFramePr>
        <p:xfrm>
          <a:off x="122467" y="5208444"/>
          <a:ext cx="1190912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01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13811750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79039252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18984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A24B16-0C83-E1A3-ECCD-74B4A93ACBB5}"/>
              </a:ext>
            </a:extLst>
          </p:cNvPr>
          <p:cNvGraphicFramePr>
            <a:graphicFrameLocks noGrp="1"/>
          </p:cNvGraphicFramePr>
          <p:nvPr/>
        </p:nvGraphicFramePr>
        <p:xfrm>
          <a:off x="3445463" y="3344782"/>
          <a:ext cx="56858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73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073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253D-3601-8B12-59EA-316847846FC8}"/>
              </a:ext>
            </a:extLst>
          </p:cNvPr>
          <p:cNvCxnSpPr/>
          <p:nvPr/>
        </p:nvCxnSpPr>
        <p:spPr>
          <a:xfrm flipH="1">
            <a:off x="220355" y="3900243"/>
            <a:ext cx="5771636" cy="130820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305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2DB8-7042-C5FD-5256-19F38062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Index,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EAFA-887C-6B38-C139-3A9BB6C43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11840" cy="4351338"/>
          </a:xfrm>
        </p:spPr>
        <p:txBody>
          <a:bodyPr/>
          <a:lstStyle/>
          <a:p>
            <a:r>
              <a:rPr lang="hu-HU" dirty="0"/>
              <a:t>Search+insert into appropriate block</a:t>
            </a:r>
          </a:p>
          <a:p>
            <a:r>
              <a:rPr lang="hu-HU" dirty="0"/>
              <a:t>Case 2: Inserting 20 – splitting data block, splitting index block if needed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75984D-B488-E628-9D23-B8D379CE6B9C}"/>
              </a:ext>
            </a:extLst>
          </p:cNvPr>
          <p:cNvGraphicFramePr>
            <a:graphicFrameLocks noGrp="1"/>
          </p:cNvGraphicFramePr>
          <p:nvPr/>
        </p:nvGraphicFramePr>
        <p:xfrm>
          <a:off x="122467" y="5208444"/>
          <a:ext cx="1190912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101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413811750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2790392522"/>
                    </a:ext>
                  </a:extLst>
                </a:gridCol>
                <a:gridCol w="567101">
                  <a:extLst>
                    <a:ext uri="{9D8B030D-6E8A-4147-A177-3AD203B41FA5}">
                      <a16:colId xmlns:a16="http://schemas.microsoft.com/office/drawing/2014/main" val="318984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20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A24B16-0C83-E1A3-ECCD-74B4A93AC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066423"/>
              </p:ext>
            </p:extLst>
          </p:nvPr>
        </p:nvGraphicFramePr>
        <p:xfrm>
          <a:off x="592183" y="3344782"/>
          <a:ext cx="853915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596">
                  <a:extLst>
                    <a:ext uri="{9D8B030D-6E8A-4147-A177-3AD203B41FA5}">
                      <a16:colId xmlns:a16="http://schemas.microsoft.com/office/drawing/2014/main" val="1227224550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3478833421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3873335572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4249937603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711596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17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19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AE7253D-3601-8B12-59EA-316847846FC8}"/>
              </a:ext>
            </a:extLst>
          </p:cNvPr>
          <p:cNvCxnSpPr>
            <a:cxnSpLocks/>
          </p:cNvCxnSpPr>
          <p:nvPr/>
        </p:nvCxnSpPr>
        <p:spPr>
          <a:xfrm flipH="1">
            <a:off x="220355" y="3927566"/>
            <a:ext cx="3541748" cy="128087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2FE6D5-0511-412D-E1EC-EA68CA6E547D}"/>
              </a:ext>
            </a:extLst>
          </p:cNvPr>
          <p:cNvCxnSpPr>
            <a:cxnSpLocks/>
          </p:cNvCxnSpPr>
          <p:nvPr/>
        </p:nvCxnSpPr>
        <p:spPr>
          <a:xfrm>
            <a:off x="4493623" y="3927566"/>
            <a:ext cx="5886994" cy="128087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536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2589005"/>
          </a:xfrm>
        </p:spPr>
        <p:txBody>
          <a:bodyPr>
            <a:normAutofit fontScale="92500" lnSpcReduction="20000"/>
          </a:bodyPr>
          <a:lstStyle/>
          <a:p>
            <a:r>
              <a:rPr lang="hu-HU"/>
              <a:t>Sparse indices built on each other</a:t>
            </a:r>
          </a:p>
          <a:p>
            <a:pPr lvl="1"/>
            <a:r>
              <a:rPr lang="hu-HU"/>
              <a:t>sparse index on topmost level has 1 block – root of the tree</a:t>
            </a:r>
          </a:p>
          <a:p>
            <a:r>
              <a:rPr lang="hu-HU"/>
              <a:t>Index blocks contain keys and pointers</a:t>
            </a:r>
          </a:p>
          <a:p>
            <a:pPr lvl="1"/>
            <a:r>
              <a:rPr lang="hu-HU"/>
              <a:t>the pointer to the left of key K points to a subtree each element of which is &lt;K</a:t>
            </a:r>
          </a:p>
          <a:p>
            <a:pPr lvl="1"/>
            <a:r>
              <a:rPr lang="hu-HU"/>
              <a:t>the pointer to the right of key K points to a subtree each element of which is &gt;=K</a:t>
            </a:r>
          </a:p>
          <a:p>
            <a:pPr lvl="1"/>
            <a:r>
              <a:rPr lang="hu-HU"/>
              <a:t>the number of pointers in a block may be by 1 greater than the number of keys</a:t>
            </a:r>
          </a:p>
          <a:p>
            <a:r>
              <a:rPr lang="hu-HU"/>
              <a:t>for interval search, lowest level tree blocks can be linked by pointers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structure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986862"/>
              </p:ext>
            </p:extLst>
          </p:nvPr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644685"/>
              </p:ext>
            </p:extLst>
          </p:nvPr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469579"/>
              </p:ext>
            </p:extLst>
          </p:nvPr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7544CEF-BC4B-1EF1-CE69-51A5B2915CE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248027"/>
              </p:ext>
            </p:extLst>
          </p:nvPr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3DD2465-BA03-C829-C048-87506E6285DB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571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563245-F34B-7BD1-843F-206D553A11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01181"/>
                <a:ext cx="11266714" cy="4351338"/>
              </a:xfrm>
            </p:spPr>
            <p:txBody>
              <a:bodyPr/>
              <a:lstStyle/>
              <a:p>
                <a:r>
                  <a:rPr lang="hu-HU"/>
                  <a:t>Balanced – each root-leaf path has the same length</a:t>
                </a:r>
              </a:p>
              <a:p>
                <a:r>
                  <a:rPr lang="hu-HU"/>
                  <a:t>blocking factor of index = branching factor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28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hu-HU" sz="28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lang="hu-HU" sz="28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lang="hu-HU" sz="280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⌊"/>
                        <m:endChr m:val="⌋"/>
                        <m:ctrlPr>
                          <a:rPr lang="hu-HU" sz="28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hu-HU" sz="28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lang="hu-HU" sz="28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  <m:r>
                              <a:rPr lang="hu-HU" sz="2800" b="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r>
                              <a:rPr lang="hu-HU" sz="2800" b="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num>
                          <m:den>
                            <m:r>
                              <a:rPr lang="hu-HU" sz="28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lang="hu-HU" sz="28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r>
                              <a:rPr lang="hu-HU" sz="28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u-HU"/>
              </a:p>
              <a:p>
                <a:pPr lvl="1"/>
                <a:r>
                  <a:rPr lang="hu-HU"/>
                  <a:t>number of pointers per index block</a:t>
                </a:r>
              </a:p>
              <a:p>
                <a14:m>
                  <m:oMath xmlns:m="http://schemas.openxmlformats.org/officeDocument/2006/math">
                    <m:r>
                      <a:rPr lang="hu-HU" i="1" smtClean="0">
                        <a:latin typeface="Cambria Math" panose="02040503050406030204" pitchFamily="18" charset="0"/>
                      </a:rPr>
                      <m:t>𝐻</m:t>
                    </m:r>
                    <m:sSub>
                      <m:sSubPr>
                        <m:ctrlPr>
                          <a:rPr lang="hu-H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hu-HU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u-HU"/>
                  <a:t> - height of tree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563245-F34B-7BD1-843F-206D553A11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01181"/>
                <a:ext cx="11266714" cy="4351338"/>
              </a:xfrm>
              <a:blipFill>
                <a:blip r:embed="rId2"/>
                <a:stretch>
                  <a:fillRect l="-974" t="-224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structure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/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/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7544CEF-BC4B-1EF1-CE69-51A5B2915CE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3DD2465-BA03-C829-C048-87506E6285DB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550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Searching for 18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search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/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642696"/>
              </p:ext>
            </p:extLst>
          </p:nvPr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061145"/>
              </p:ext>
            </p:extLst>
          </p:nvPr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536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Searching for 18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search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612967"/>
              </p:ext>
            </p:extLst>
          </p:nvPr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307138"/>
              </p:ext>
            </p:extLst>
          </p:nvPr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977181"/>
              </p:ext>
            </p:extLst>
          </p:nvPr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4DCA1B0-26BF-E432-D788-B8E5776CFE24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064EDA2-2295-0758-7362-013D4E2F6F3C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416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563245-F34B-7BD1-843F-206D553A11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01181"/>
                <a:ext cx="11266714" cy="4351338"/>
              </a:xfrm>
            </p:spPr>
            <p:txBody>
              <a:bodyPr/>
              <a:lstStyle/>
              <a:p>
                <a:r>
                  <a:rPr lang="hu-HU"/>
                  <a:t>Searching for 18</a:t>
                </a:r>
              </a:p>
              <a:p>
                <a:r>
                  <a:rPr lang="hu-HU"/>
                  <a:t>with each index block read, all pointers are discarded, but a single one</a:t>
                </a:r>
              </a:p>
              <a:p>
                <a:pPr lvl="1"/>
                <a:r>
                  <a:rPr lang="hu-HU"/>
                  <a:t>search space is shrunk to 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hu-HU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u-HU"/>
                  <a:t>th , only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hu-HU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u-HU"/>
                  <a:t>th portion of the index (and the data file) is considered from the next search step on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hu-HU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0" dirty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</m:e>
                    </m:d>
                    <m:r>
                      <a:rPr lang="en-US" i="0" dirty="0">
                        <a:latin typeface="Cambria Math" panose="02040503050406030204" pitchFamily="18" charset="0"/>
                      </a:rPr>
                      <m:t>+1</m:t>
                    </m:r>
                    <m:r>
                      <a:rPr lang="hu-HU" b="0" i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hu-HU"/>
                  <a:t> </a:t>
                </a:r>
                <a14:m>
                  <m:oMath xmlns:m="http://schemas.openxmlformats.org/officeDocument/2006/math">
                    <m:r>
                      <a:rPr lang="hu-HU" i="1">
                        <a:latin typeface="Cambria Math" panose="02040503050406030204" pitchFamily="18" charset="0"/>
                      </a:rPr>
                      <m:t>𝐻</m:t>
                    </m:r>
                    <m:sSub>
                      <m:sSubPr>
                        <m:ctrlPr>
                          <a:rPr lang="hu-H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u-HU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hu-HU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hu-HU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563245-F34B-7BD1-843F-206D553A11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01181"/>
                <a:ext cx="11266714" cy="4351338"/>
              </a:xfrm>
              <a:blipFill>
                <a:blip r:embed="rId2"/>
                <a:stretch>
                  <a:fillRect l="-974" t="-2241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search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138975"/>
              </p:ext>
            </p:extLst>
          </p:nvPr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/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4DCA1B0-26BF-E432-D788-B8E5776CFE24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064EDA2-2295-0758-7362-013D4E2F6F3C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845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5FCEFA99-E76E-8E66-4824-E449BC355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138844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96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4BF95E4-1BC7-FA86-01F8-B3FA65644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242434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420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711B2A3-206E-199A-A0DF-ED1E3B326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915710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585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C7790F4-F5F8-9A53-2322-F1C6BA289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237118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111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CAA51D8-1CDA-E6F7-286A-9E30D018A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491352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2627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  </a:t>
            </a:r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CAA51D8-1CDA-E6F7-286A-9E30D018A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064341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5C123F3-0D0F-8B59-A1FD-F1FE037FE7B4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614031" y="4269794"/>
            <a:ext cx="4813" cy="1325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97D48D-9B3B-B21F-6F74-0C3FB7555E8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303529" cy="1325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D2BB40-5ABB-6800-C686-5C59FB099CB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627647" cy="134281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68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CAA51D8-1CDA-E6F7-286A-9E30D018A65C}"/>
              </a:ext>
            </a:extLst>
          </p:cNvPr>
          <p:cNvGraphicFramePr>
            <a:graphicFrameLocks noGrp="1"/>
          </p:cNvGraphicFramePr>
          <p:nvPr/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5C123F3-0D0F-8B59-A1FD-F1FE037FE7B4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614031" y="4269794"/>
            <a:ext cx="4813" cy="1325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97D48D-9B3B-B21F-6F74-0C3FB7555E8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303529" cy="1325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D2BB40-5ABB-6800-C686-5C59FB099CB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627647" cy="134281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705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CAA51D8-1CDA-E6F7-286A-9E30D018A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55311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5C123F3-0D0F-8B59-A1FD-F1FE037FE7B4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614031" y="4269794"/>
            <a:ext cx="4813" cy="1325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97D48D-9B3B-B21F-6F74-0C3FB7555E8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303529" cy="132556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D2BB40-5ABB-6800-C686-5C59FB099CB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627647" cy="134281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89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</a:t>
            </a:r>
            <a:r>
              <a:rPr lang="en-US"/>
              <a:t>, </a:t>
            </a:r>
            <a:r>
              <a:rPr lang="en-US" dirty="0"/>
              <a:t>search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6992770-DCFF-AE70-8F61-055F24D7E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58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B* tree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br>
              <a:rPr lang="hu-HU"/>
            </a:br>
            <a:endParaRPr lang="hu-HU"/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data file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A847DE-B52E-1394-CDC7-9C134857B13A}"/>
              </a:ext>
            </a:extLst>
          </p:cNvPr>
          <p:cNvSpPr/>
          <p:nvPr/>
        </p:nvSpPr>
        <p:spPr>
          <a:xfrm>
            <a:off x="1959429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1E5984-DE2F-7CB7-9E11-9821C5A5FA2E}"/>
              </a:ext>
            </a:extLst>
          </p:cNvPr>
          <p:cNvSpPr/>
          <p:nvPr/>
        </p:nvSpPr>
        <p:spPr>
          <a:xfrm>
            <a:off x="3705498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788B1A-2049-C789-3DB4-2C66D41FF1FC}"/>
              </a:ext>
            </a:extLst>
          </p:cNvPr>
          <p:cNvSpPr/>
          <p:nvPr/>
        </p:nvSpPr>
        <p:spPr>
          <a:xfrm>
            <a:off x="543342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801D1-B309-29BC-8E3F-21453EA18FE0}"/>
              </a:ext>
            </a:extLst>
          </p:cNvPr>
          <p:cNvSpPr/>
          <p:nvPr/>
        </p:nvSpPr>
        <p:spPr>
          <a:xfrm>
            <a:off x="725859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329B46-749E-17D1-873A-B7EBF29DEC76}"/>
              </a:ext>
            </a:extLst>
          </p:cNvPr>
          <p:cNvSpPr/>
          <p:nvPr/>
        </p:nvSpPr>
        <p:spPr>
          <a:xfrm>
            <a:off x="9167127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BDDAE3-C22D-84EF-A8A4-53B8F4607B9C}"/>
              </a:ext>
            </a:extLst>
          </p:cNvPr>
          <p:cNvSpPr/>
          <p:nvPr/>
        </p:nvSpPr>
        <p:spPr>
          <a:xfrm>
            <a:off x="5444672" y="2865333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F8CC92-FCCA-2E52-B2AC-A54768C87A90}"/>
              </a:ext>
            </a:extLst>
          </p:cNvPr>
          <p:cNvSpPr/>
          <p:nvPr/>
        </p:nvSpPr>
        <p:spPr>
          <a:xfrm>
            <a:off x="9891753" y="2959046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03A2FA-EF46-0961-E3A5-AF33FC5E0226}"/>
              </a:ext>
            </a:extLst>
          </p:cNvPr>
          <p:cNvSpPr/>
          <p:nvPr/>
        </p:nvSpPr>
        <p:spPr>
          <a:xfrm>
            <a:off x="2869475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0D7D0F-E3F0-0ACA-9F6C-00EF3716D6D8}"/>
              </a:ext>
            </a:extLst>
          </p:cNvPr>
          <p:cNvSpPr/>
          <p:nvPr/>
        </p:nvSpPr>
        <p:spPr>
          <a:xfrm>
            <a:off x="4615544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660AEA-29E3-7489-C142-AA7AB34CF09E}"/>
              </a:ext>
            </a:extLst>
          </p:cNvPr>
          <p:cNvSpPr/>
          <p:nvPr/>
        </p:nvSpPr>
        <p:spPr>
          <a:xfrm>
            <a:off x="634347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6991A0-B1E7-FD3B-9B53-F1EC577586D9}"/>
              </a:ext>
            </a:extLst>
          </p:cNvPr>
          <p:cNvSpPr/>
          <p:nvPr/>
        </p:nvSpPr>
        <p:spPr>
          <a:xfrm>
            <a:off x="8168640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F73D8C-4FC8-2229-0532-F09F14E058FE}"/>
              </a:ext>
            </a:extLst>
          </p:cNvPr>
          <p:cNvSpPr/>
          <p:nvPr/>
        </p:nvSpPr>
        <p:spPr>
          <a:xfrm>
            <a:off x="10077173" y="3898954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813D82-B667-783A-3E52-D8666E4455F0}"/>
              </a:ext>
            </a:extLst>
          </p:cNvPr>
          <p:cNvSpPr/>
          <p:nvPr/>
        </p:nvSpPr>
        <p:spPr>
          <a:xfrm>
            <a:off x="2954287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EBE72-F550-414C-BCAE-7CDE5622F300}"/>
              </a:ext>
            </a:extLst>
          </p:cNvPr>
          <p:cNvSpPr/>
          <p:nvPr/>
        </p:nvSpPr>
        <p:spPr>
          <a:xfrm>
            <a:off x="7844416" y="2921678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D0AAAF-076D-633F-7F1E-681ECCD9273F}"/>
              </a:ext>
            </a:extLst>
          </p:cNvPr>
          <p:cNvSpPr/>
          <p:nvPr/>
        </p:nvSpPr>
        <p:spPr>
          <a:xfrm>
            <a:off x="871991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8D57AD-DED7-95C8-753D-07EEF9AFA79F}"/>
              </a:ext>
            </a:extLst>
          </p:cNvPr>
          <p:cNvSpPr/>
          <p:nvPr/>
        </p:nvSpPr>
        <p:spPr>
          <a:xfrm>
            <a:off x="4922158" y="1814460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320C74-4C0B-3CA8-B7E4-609616FB3023}"/>
              </a:ext>
            </a:extLst>
          </p:cNvPr>
          <p:cNvSpPr/>
          <p:nvPr/>
        </p:nvSpPr>
        <p:spPr>
          <a:xfrm>
            <a:off x="6748154" y="657067"/>
            <a:ext cx="370840" cy="37084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A34526E-28BB-C924-F96D-576F0CAD9A37}"/>
              </a:ext>
            </a:extLst>
          </p:cNvPr>
          <p:cNvCxnSpPr>
            <a:stCxn id="22" idx="2"/>
            <a:endCxn id="21" idx="0"/>
          </p:cNvCxnSpPr>
          <p:nvPr/>
        </p:nvCxnSpPr>
        <p:spPr>
          <a:xfrm flipH="1">
            <a:off x="5107578" y="1027907"/>
            <a:ext cx="1825996" cy="78655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5EF584-8A54-8B1A-494F-3DBAD933F923}"/>
              </a:ext>
            </a:extLst>
          </p:cNvPr>
          <p:cNvCxnSpPr>
            <a:stCxn id="22" idx="2"/>
            <a:endCxn id="20" idx="0"/>
          </p:cNvCxnSpPr>
          <p:nvPr/>
        </p:nvCxnSpPr>
        <p:spPr>
          <a:xfrm>
            <a:off x="6933574" y="1027907"/>
            <a:ext cx="1971764" cy="7865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B73A4E9-FC6E-3452-66E6-1427778DE356}"/>
              </a:ext>
            </a:extLst>
          </p:cNvPr>
          <p:cNvCxnSpPr>
            <a:stCxn id="21" idx="2"/>
            <a:endCxn id="18" idx="0"/>
          </p:cNvCxnSpPr>
          <p:nvPr/>
        </p:nvCxnSpPr>
        <p:spPr>
          <a:xfrm flipH="1">
            <a:off x="3139707" y="2185300"/>
            <a:ext cx="1967871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7AF527C-E456-88C1-E41B-A95629B2E41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5107578" y="2185300"/>
            <a:ext cx="522514" cy="680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F1203B-AA25-46F2-8724-46E841E2D6E6}"/>
              </a:ext>
            </a:extLst>
          </p:cNvPr>
          <p:cNvCxnSpPr>
            <a:stCxn id="20" idx="2"/>
            <a:endCxn id="19" idx="0"/>
          </p:cNvCxnSpPr>
          <p:nvPr/>
        </p:nvCxnSpPr>
        <p:spPr>
          <a:xfrm flipH="1">
            <a:off x="8029836" y="2185300"/>
            <a:ext cx="875502" cy="7363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1D3A5BB-A233-CB5E-E3D7-AEDC39EE2237}"/>
              </a:ext>
            </a:extLst>
          </p:cNvPr>
          <p:cNvCxnSpPr>
            <a:stCxn id="20" idx="2"/>
            <a:endCxn id="12" idx="0"/>
          </p:cNvCxnSpPr>
          <p:nvPr/>
        </p:nvCxnSpPr>
        <p:spPr>
          <a:xfrm>
            <a:off x="8905338" y="2185300"/>
            <a:ext cx="1171835" cy="77374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E0E3B72-E360-356E-F547-B8D6CF19C6E0}"/>
              </a:ext>
            </a:extLst>
          </p:cNvPr>
          <p:cNvCxnSpPr>
            <a:stCxn id="12" idx="2"/>
            <a:endCxn id="10" idx="0"/>
          </p:cNvCxnSpPr>
          <p:nvPr/>
        </p:nvCxnSpPr>
        <p:spPr>
          <a:xfrm flipH="1">
            <a:off x="9352547" y="3329886"/>
            <a:ext cx="724626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D7C309-6B8B-F2B2-F2C4-D9343AF0D3E3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>
            <a:off x="10077173" y="3329886"/>
            <a:ext cx="185420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4BCBB7-F11C-7393-A2ED-8C18A015839D}"/>
              </a:ext>
            </a:extLst>
          </p:cNvPr>
          <p:cNvCxnSpPr>
            <a:stCxn id="19" idx="2"/>
            <a:endCxn id="9" idx="0"/>
          </p:cNvCxnSpPr>
          <p:nvPr/>
        </p:nvCxnSpPr>
        <p:spPr>
          <a:xfrm flipH="1">
            <a:off x="7444014" y="3292518"/>
            <a:ext cx="585822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3043F-BBA7-4BFD-00E5-F9BC6E602E4C}"/>
              </a:ext>
            </a:extLst>
          </p:cNvPr>
          <p:cNvCxnSpPr>
            <a:stCxn id="19" idx="2"/>
            <a:endCxn id="16" idx="0"/>
          </p:cNvCxnSpPr>
          <p:nvPr/>
        </p:nvCxnSpPr>
        <p:spPr>
          <a:xfrm>
            <a:off x="8029836" y="3292518"/>
            <a:ext cx="32422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AF0D58-1590-6920-4F58-E20F01811E3C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4800964" y="3236173"/>
            <a:ext cx="82912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948DB38-D1B5-BE82-4710-23244782D0A5}"/>
              </a:ext>
            </a:extLst>
          </p:cNvPr>
          <p:cNvCxnSpPr>
            <a:stCxn id="11" idx="2"/>
            <a:endCxn id="8" idx="0"/>
          </p:cNvCxnSpPr>
          <p:nvPr/>
        </p:nvCxnSpPr>
        <p:spPr>
          <a:xfrm flipH="1">
            <a:off x="5618844" y="3236173"/>
            <a:ext cx="11248" cy="6627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AA5E0F0-FAF5-D732-7C73-0E486F41F755}"/>
              </a:ext>
            </a:extLst>
          </p:cNvPr>
          <p:cNvCxnSpPr>
            <a:stCxn id="11" idx="2"/>
            <a:endCxn id="15" idx="0"/>
          </p:cNvCxnSpPr>
          <p:nvPr/>
        </p:nvCxnSpPr>
        <p:spPr>
          <a:xfrm>
            <a:off x="5630092" y="3236173"/>
            <a:ext cx="898798" cy="662781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360C9C6-2C73-5086-50D5-B4F025202068}"/>
              </a:ext>
            </a:extLst>
          </p:cNvPr>
          <p:cNvCxnSpPr>
            <a:stCxn id="18" idx="2"/>
            <a:endCxn id="3" idx="0"/>
          </p:cNvCxnSpPr>
          <p:nvPr/>
        </p:nvCxnSpPr>
        <p:spPr>
          <a:xfrm flipH="1">
            <a:off x="2144849" y="3292518"/>
            <a:ext cx="994858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816BEFE-CCB8-7E42-88D1-2C503C04FB63}"/>
              </a:ext>
            </a:extLst>
          </p:cNvPr>
          <p:cNvCxnSpPr>
            <a:stCxn id="18" idx="2"/>
          </p:cNvCxnSpPr>
          <p:nvPr/>
        </p:nvCxnSpPr>
        <p:spPr>
          <a:xfrm flipH="1">
            <a:off x="3059973" y="3292518"/>
            <a:ext cx="79734" cy="606436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68CE46-DAD8-51AF-47BE-36DE63C10AC3}"/>
              </a:ext>
            </a:extLst>
          </p:cNvPr>
          <p:cNvCxnSpPr>
            <a:endCxn id="7" idx="0"/>
          </p:cNvCxnSpPr>
          <p:nvPr/>
        </p:nvCxnSpPr>
        <p:spPr>
          <a:xfrm>
            <a:off x="3161214" y="3329886"/>
            <a:ext cx="729704" cy="56906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2CAA51D8-1CDA-E6F7-286A-9E30D018A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304098"/>
              </p:ext>
            </p:extLst>
          </p:nvPr>
        </p:nvGraphicFramePr>
        <p:xfrm>
          <a:off x="1620978" y="5612608"/>
          <a:ext cx="95608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94">
                  <a:extLst>
                    <a:ext uri="{9D8B030D-6E8A-4147-A177-3AD203B41FA5}">
                      <a16:colId xmlns:a16="http://schemas.microsoft.com/office/drawing/2014/main" val="33958285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7078735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8224048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261104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9361450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9774669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533701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32127441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7041357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30929938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38009522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62308320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79034826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4843152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3797966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55634849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223863443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83064450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373865176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75510164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62480166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530541631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044342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12300814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212602475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118645574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4093874659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75882317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398542960"/>
                    </a:ext>
                  </a:extLst>
                </a:gridCol>
                <a:gridCol w="318694">
                  <a:extLst>
                    <a:ext uri="{9D8B030D-6E8A-4147-A177-3AD203B41FA5}">
                      <a16:colId xmlns:a16="http://schemas.microsoft.com/office/drawing/2014/main" val="180314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087832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5C123F3-0D0F-8B59-A1FD-F1FE037FE7B4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5614031" y="4269794"/>
            <a:ext cx="4813" cy="1325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97D48D-9B3B-B21F-6F74-0C3FB7555E8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303529" cy="132556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4D2BB40-5ABB-6800-C686-5C59FB099CBC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5618844" y="4269794"/>
            <a:ext cx="627647" cy="1342814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394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1: Inserting 19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/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/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571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1: Inserting 19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/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611195"/>
              </p:ext>
            </p:extLst>
          </p:nvPr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523571"/>
              </p:ext>
            </p:extLst>
          </p:nvPr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837876"/>
              </p:ext>
            </p:extLst>
          </p:nvPr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0766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1: Inserting 19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057603"/>
              </p:ext>
            </p:extLst>
          </p:nvPr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674291"/>
              </p:ext>
            </p:extLst>
          </p:nvPr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8980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1: Inserting 19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352407"/>
              </p:ext>
            </p:extLst>
          </p:nvPr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/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26531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 dirty="0"/>
              <a:t>Search+insert into appropriate block</a:t>
            </a:r>
          </a:p>
          <a:p>
            <a:r>
              <a:rPr lang="hu-HU" dirty="0"/>
              <a:t>Case 2: Inserting 43 – block is full, block shall be split</a:t>
            </a:r>
          </a:p>
          <a:p>
            <a:pPr lvl="1"/>
            <a:r>
              <a:rPr lang="hu-HU" dirty="0"/>
              <a:t>can lead to splitting index blocks</a:t>
            </a:r>
          </a:p>
          <a:p>
            <a:pPr lvl="1"/>
            <a:r>
              <a:rPr lang="hu-HU" dirty="0"/>
              <a:t>can lead to splitting root block </a:t>
            </a:r>
            <a:r>
              <a:rPr lang="hu-HU" dirty="0">
                <a:sym typeface="Wingdings" panose="05000000000000000000" pitchFamily="2" charset="2"/>
              </a:rPr>
              <a:t> new root, +1 layer</a:t>
            </a:r>
            <a:r>
              <a:rPr lang="en-US" dirty="0">
                <a:sym typeface="Wingdings" panose="05000000000000000000" pitchFamily="2" charset="2"/>
              </a:rPr>
              <a:t> (not in </a:t>
            </a:r>
            <a:r>
              <a:rPr lang="en-US">
                <a:sym typeface="Wingdings" panose="05000000000000000000" pitchFamily="2" charset="2"/>
              </a:rPr>
              <a:t>this case)</a:t>
            </a:r>
            <a:endParaRPr lang="hu-H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/>
        </p:nvGraphicFramePr>
        <p:xfrm>
          <a:off x="148593" y="6201221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/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571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2: Inserting 43 – block is full, block shall be split</a:t>
            </a:r>
          </a:p>
          <a:p>
            <a:pPr lvl="1"/>
            <a:r>
              <a:rPr lang="hu-HU"/>
              <a:t>can lead to splitting index blocks</a:t>
            </a:r>
          </a:p>
          <a:p>
            <a:pPr lvl="1"/>
            <a:r>
              <a:rPr lang="hu-HU"/>
              <a:t>can lead to splitting root block </a:t>
            </a:r>
            <a:r>
              <a:rPr lang="hu-HU">
                <a:sym typeface="Wingdings" panose="05000000000000000000" pitchFamily="2" charset="2"/>
              </a:rPr>
              <a:t> new root, +1 layer (not in this case)</a:t>
            </a:r>
            <a:endParaRPr lang="hu-H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62872"/>
              </p:ext>
            </p:extLst>
          </p:nvPr>
        </p:nvGraphicFramePr>
        <p:xfrm>
          <a:off x="148593" y="6201221"/>
          <a:ext cx="1186924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202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28032566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3946081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95011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42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43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/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/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>
            <a:off x="8429897" y="5318397"/>
            <a:ext cx="290745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097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3245-F34B-7BD1-843F-206D553A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11266714" cy="4351338"/>
          </a:xfrm>
        </p:spPr>
        <p:txBody>
          <a:bodyPr/>
          <a:lstStyle/>
          <a:p>
            <a:r>
              <a:rPr lang="hu-HU"/>
              <a:t>Search+insert into appropriate block</a:t>
            </a:r>
          </a:p>
          <a:p>
            <a:r>
              <a:rPr lang="hu-HU"/>
              <a:t>Case 2: Inserting 43 – block is full, block shall be split</a:t>
            </a:r>
          </a:p>
          <a:p>
            <a:pPr lvl="1"/>
            <a:r>
              <a:rPr lang="hu-HU"/>
              <a:t>can lead to splitting index blocks</a:t>
            </a:r>
          </a:p>
          <a:p>
            <a:pPr lvl="1"/>
            <a:r>
              <a:rPr lang="hu-HU"/>
              <a:t>can lead to splitting root block </a:t>
            </a:r>
            <a:r>
              <a:rPr lang="hu-HU">
                <a:sym typeface="Wingdings" panose="05000000000000000000" pitchFamily="2" charset="2"/>
              </a:rPr>
              <a:t> new root, +1 layer (not in this case)</a:t>
            </a:r>
            <a:endParaRPr lang="hu-H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3835F-EE82-71EE-1011-5F62858E2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B* tree, insert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F0E65E3-197C-797E-A7F5-835FB90B0D52}"/>
              </a:ext>
            </a:extLst>
          </p:cNvPr>
          <p:cNvGraphicFramePr>
            <a:graphicFrameLocks noGrp="1"/>
          </p:cNvGraphicFramePr>
          <p:nvPr/>
        </p:nvGraphicFramePr>
        <p:xfrm>
          <a:off x="148593" y="6201221"/>
          <a:ext cx="1186924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202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280325666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139460813"/>
                    </a:ext>
                  </a:extLst>
                </a:gridCol>
                <a:gridCol w="565202">
                  <a:extLst>
                    <a:ext uri="{9D8B030D-6E8A-4147-A177-3AD203B41FA5}">
                      <a16:colId xmlns:a16="http://schemas.microsoft.com/office/drawing/2014/main" val="950114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42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bg1"/>
                          </a:solidFill>
                        </a:rPr>
                        <a:t>43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42D4F04-0287-5265-E3DF-9E80DEEC004F}"/>
              </a:ext>
            </a:extLst>
          </p:cNvPr>
          <p:cNvGraphicFramePr>
            <a:graphicFrameLocks noGrp="1"/>
          </p:cNvGraphicFramePr>
          <p:nvPr/>
        </p:nvGraphicFramePr>
        <p:xfrm>
          <a:off x="701587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10815D-3A95-C04E-3880-FC11D2E90847}"/>
              </a:ext>
            </a:extLst>
          </p:cNvPr>
          <p:cNvCxnSpPr>
            <a:cxnSpLocks/>
          </p:cNvCxnSpPr>
          <p:nvPr/>
        </p:nvCxnSpPr>
        <p:spPr>
          <a:xfrm>
            <a:off x="2116457" y="5318397"/>
            <a:ext cx="1512758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394C11-75B5-3CBC-D1C7-1D856DED291F}"/>
              </a:ext>
            </a:extLst>
          </p:cNvPr>
          <p:cNvCxnSpPr>
            <a:cxnSpLocks/>
          </p:cNvCxnSpPr>
          <p:nvPr/>
        </p:nvCxnSpPr>
        <p:spPr>
          <a:xfrm>
            <a:off x="966651" y="5318397"/>
            <a:ext cx="889692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F87A363-F025-A5BE-1FB0-FC157A329F5A}"/>
              </a:ext>
            </a:extLst>
          </p:cNvPr>
          <p:cNvCxnSpPr>
            <a:cxnSpLocks/>
          </p:cNvCxnSpPr>
          <p:nvPr/>
        </p:nvCxnSpPr>
        <p:spPr>
          <a:xfrm>
            <a:off x="3257006" y="5318397"/>
            <a:ext cx="3840480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5CC701E-151F-1AEF-D5EB-376A3D872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23201"/>
              </p:ext>
            </p:extLst>
          </p:nvPr>
        </p:nvGraphicFramePr>
        <p:xfrm>
          <a:off x="5890902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4A667B2-4BDC-A8DB-057B-56B1FD2A7216}"/>
              </a:ext>
            </a:extLst>
          </p:cNvPr>
          <p:cNvCxnSpPr>
            <a:cxnSpLocks/>
          </p:cNvCxnSpPr>
          <p:nvPr/>
        </p:nvCxnSpPr>
        <p:spPr>
          <a:xfrm flipH="1">
            <a:off x="217714" y="5318397"/>
            <a:ext cx="5878286" cy="85856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DBA32402-9E57-2392-874C-C17912F30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109264"/>
              </p:ext>
            </p:extLst>
          </p:nvPr>
        </p:nvGraphicFramePr>
        <p:xfrm>
          <a:off x="3156857" y="4114444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D4438C5-979A-23FA-7065-1B8050C463FD}"/>
              </a:ext>
            </a:extLst>
          </p:cNvPr>
          <p:cNvCxnSpPr>
            <a:cxnSpLocks/>
          </p:cNvCxnSpPr>
          <p:nvPr/>
        </p:nvCxnSpPr>
        <p:spPr>
          <a:xfrm flipH="1">
            <a:off x="758365" y="4299864"/>
            <a:ext cx="2655395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8BF11E4-241E-C1B2-803B-AEBEAC56EC80}"/>
              </a:ext>
            </a:extLst>
          </p:cNvPr>
          <p:cNvCxnSpPr>
            <a:cxnSpLocks/>
          </p:cNvCxnSpPr>
          <p:nvPr/>
        </p:nvCxnSpPr>
        <p:spPr>
          <a:xfrm>
            <a:off x="4571727" y="4299864"/>
            <a:ext cx="1414870" cy="83311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7426454-7965-0E8D-587F-C57F9C5BA75C}"/>
              </a:ext>
            </a:extLst>
          </p:cNvPr>
          <p:cNvCxnSpPr>
            <a:cxnSpLocks/>
          </p:cNvCxnSpPr>
          <p:nvPr/>
        </p:nvCxnSpPr>
        <p:spPr>
          <a:xfrm flipH="1">
            <a:off x="5390606" y="5318397"/>
            <a:ext cx="1915166" cy="88282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3A6D39-EA7E-42D6-749C-514B08987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427660"/>
              </p:ext>
            </p:extLst>
          </p:nvPr>
        </p:nvGraphicFramePr>
        <p:xfrm>
          <a:off x="9067163" y="5132977"/>
          <a:ext cx="28297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---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BD1ED77-1A6D-2C9F-6F76-68E6DB32846A}"/>
              </a:ext>
            </a:extLst>
          </p:cNvPr>
          <p:cNvCxnSpPr>
            <a:cxnSpLocks/>
          </p:cNvCxnSpPr>
          <p:nvPr/>
        </p:nvCxnSpPr>
        <p:spPr>
          <a:xfrm flipH="1">
            <a:off x="10371909" y="5306268"/>
            <a:ext cx="66134" cy="89495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2E553F2-5C98-289F-CB85-B35D60D1E742}"/>
              </a:ext>
            </a:extLst>
          </p:cNvPr>
          <p:cNvCxnSpPr>
            <a:cxnSpLocks/>
          </p:cNvCxnSpPr>
          <p:nvPr/>
        </p:nvCxnSpPr>
        <p:spPr>
          <a:xfrm flipH="1">
            <a:off x="8720642" y="5356819"/>
            <a:ext cx="584057" cy="84440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8F21D7E-F941-B7A6-C788-7E33C3DCB7C9}"/>
              </a:ext>
            </a:extLst>
          </p:cNvPr>
          <p:cNvCxnSpPr>
            <a:cxnSpLocks/>
          </p:cNvCxnSpPr>
          <p:nvPr/>
        </p:nvCxnSpPr>
        <p:spPr>
          <a:xfrm>
            <a:off x="5675447" y="4310933"/>
            <a:ext cx="3545491" cy="82204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469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Dense</a:t>
            </a:r>
            <a:r>
              <a:rPr lang="en-US"/>
              <a:t> </a:t>
            </a:r>
            <a:r>
              <a:rPr lang="en-US" dirty="0"/>
              <a:t>Index, structure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EFB63B-A24C-BD66-40CC-1B58F4C13D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444905"/>
              </p:ext>
            </p:extLst>
          </p:nvPr>
        </p:nvGraphicFramePr>
        <p:xfrm>
          <a:off x="1534203" y="6282154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12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B4F343-4536-7B28-557E-62B5F113C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08051"/>
              </p:ext>
            </p:extLst>
          </p:nvPr>
        </p:nvGraphicFramePr>
        <p:xfrm>
          <a:off x="2108395" y="4508282"/>
          <a:ext cx="90088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05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9423659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5886768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16104786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5994540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27427203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487590790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84390161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61460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14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E2136-A289-13D6-7955-80605906B36E}"/>
              </a:ext>
            </a:extLst>
          </p:cNvPr>
          <p:cNvCxnSpPr>
            <a:cxnSpLocks/>
          </p:cNvCxnSpPr>
          <p:nvPr/>
        </p:nvCxnSpPr>
        <p:spPr>
          <a:xfrm>
            <a:off x="2878282" y="5111958"/>
            <a:ext cx="224923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A1926E-898F-3884-7D96-83034BF65BD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605970" y="5111958"/>
            <a:ext cx="2021765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71D7E-016D-A160-B453-84DB0D5E16D3}"/>
              </a:ext>
            </a:extLst>
          </p:cNvPr>
          <p:cNvCxnSpPr>
            <a:cxnSpLocks/>
          </p:cNvCxnSpPr>
          <p:nvPr/>
        </p:nvCxnSpPr>
        <p:spPr>
          <a:xfrm>
            <a:off x="6225635" y="5111958"/>
            <a:ext cx="3963243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365083-8804-172C-794B-0A8A245A0504}"/>
              </a:ext>
            </a:extLst>
          </p:cNvPr>
          <p:cNvCxnSpPr>
            <a:cxnSpLocks/>
          </p:cNvCxnSpPr>
          <p:nvPr/>
        </p:nvCxnSpPr>
        <p:spPr>
          <a:xfrm>
            <a:off x="2377441" y="5111958"/>
            <a:ext cx="275846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076F78-A0D2-46DE-9864-466B9CF1150F}"/>
              </a:ext>
            </a:extLst>
          </p:cNvPr>
          <p:cNvCxnSpPr>
            <a:cxnSpLocks/>
          </p:cNvCxnSpPr>
          <p:nvPr/>
        </p:nvCxnSpPr>
        <p:spPr>
          <a:xfrm>
            <a:off x="5228180" y="5111958"/>
            <a:ext cx="331365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645FDC-86F5-4202-C40E-BA057B65B918}"/>
              </a:ext>
            </a:extLst>
          </p:cNvPr>
          <p:cNvCxnSpPr>
            <a:cxnSpLocks/>
          </p:cNvCxnSpPr>
          <p:nvPr/>
        </p:nvCxnSpPr>
        <p:spPr>
          <a:xfrm>
            <a:off x="5709582" y="5139039"/>
            <a:ext cx="4444613" cy="114311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7F5CDBF-0347-335F-1D81-98C979D8FA6D}"/>
              </a:ext>
            </a:extLst>
          </p:cNvPr>
          <p:cNvSpPr txBox="1"/>
          <p:nvPr/>
        </p:nvSpPr>
        <p:spPr>
          <a:xfrm>
            <a:off x="187549" y="4621014"/>
            <a:ext cx="167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Dense </a:t>
            </a:r>
            <a:r>
              <a:rPr lang="hu-HU" dirty="0"/>
              <a:t>i</a:t>
            </a:r>
            <a:r>
              <a:rPr lang="en-US"/>
              <a:t>ndex </a:t>
            </a:r>
            <a:r>
              <a:rPr lang="en-US" dirty="0"/>
              <a:t>file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BB6231-5CB7-21E1-0E09-9611CE3B0A3E}"/>
              </a:ext>
            </a:extLst>
          </p:cNvPr>
          <p:cNvSpPr txBox="1"/>
          <p:nvPr/>
        </p:nvSpPr>
        <p:spPr>
          <a:xfrm>
            <a:off x="382171" y="6283662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1BC233-B69B-20E6-8A2E-1C9593CE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9848149" cy="2208670"/>
          </a:xfrm>
        </p:spPr>
        <p:txBody>
          <a:bodyPr>
            <a:normAutofit fontScale="85000" lnSpcReduction="20000"/>
          </a:bodyPr>
          <a:lstStyle/>
          <a:p>
            <a:r>
              <a:rPr lang="hu-HU"/>
              <a:t>Key+pointer (k, p) pairs in index file</a:t>
            </a:r>
          </a:p>
          <a:p>
            <a:r>
              <a:rPr lang="hu-HU"/>
              <a:t>Key is the search key attribute value of the pointed data record (block including the given record is pointed to physically)</a:t>
            </a:r>
          </a:p>
          <a:p>
            <a:r>
              <a:rPr lang="hu-HU"/>
              <a:t>1 index entry per data record</a:t>
            </a:r>
          </a:p>
          <a:p>
            <a:r>
              <a:rPr lang="hu-HU"/>
              <a:t>data file unordered</a:t>
            </a:r>
          </a:p>
          <a:p>
            <a:r>
              <a:rPr lang="hu-HU"/>
              <a:t>not a standalone structure – sparse index / B* tree on top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B57476-E296-824D-F6F9-DCB5AAABB57A}"/>
              </a:ext>
            </a:extLst>
          </p:cNvPr>
          <p:cNvCxnSpPr>
            <a:cxnSpLocks/>
          </p:cNvCxnSpPr>
          <p:nvPr/>
        </p:nvCxnSpPr>
        <p:spPr>
          <a:xfrm flipH="1">
            <a:off x="3317966" y="5111958"/>
            <a:ext cx="139338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BDFD5-5D3F-FE2B-5914-8107941DD568}"/>
              </a:ext>
            </a:extLst>
          </p:cNvPr>
          <p:cNvCxnSpPr>
            <a:cxnSpLocks/>
          </p:cNvCxnSpPr>
          <p:nvPr/>
        </p:nvCxnSpPr>
        <p:spPr>
          <a:xfrm flipH="1">
            <a:off x="1617107" y="5083120"/>
            <a:ext cx="2497575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BF0920C-3213-8CB1-D08A-93E10C9351C5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6627735" y="5083120"/>
            <a:ext cx="257270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A423BD-F35A-8E36-2366-961253AB62C9}"/>
              </a:ext>
            </a:extLst>
          </p:cNvPr>
          <p:cNvCxnSpPr>
            <a:cxnSpLocks/>
          </p:cNvCxnSpPr>
          <p:nvPr/>
        </p:nvCxnSpPr>
        <p:spPr>
          <a:xfrm flipH="1">
            <a:off x="3387635" y="5000623"/>
            <a:ext cx="4063623" cy="123827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C37544B-F51D-10C2-D5CE-4254C908CF5E}"/>
              </a:ext>
            </a:extLst>
          </p:cNvPr>
          <p:cNvCxnSpPr>
            <a:cxnSpLocks/>
          </p:cNvCxnSpPr>
          <p:nvPr/>
        </p:nvCxnSpPr>
        <p:spPr>
          <a:xfrm flipH="1">
            <a:off x="1720063" y="5083120"/>
            <a:ext cx="6310217" cy="115577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B69A7F-DCBB-5941-7C6A-C0741C563952}"/>
              </a:ext>
            </a:extLst>
          </p:cNvPr>
          <p:cNvCxnSpPr>
            <a:cxnSpLocks/>
          </p:cNvCxnSpPr>
          <p:nvPr/>
        </p:nvCxnSpPr>
        <p:spPr>
          <a:xfrm flipH="1">
            <a:off x="1828801" y="5083120"/>
            <a:ext cx="6745753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BD8ACCE-9245-E7A6-2ED6-2D2C306568C2}"/>
              </a:ext>
            </a:extLst>
          </p:cNvPr>
          <p:cNvCxnSpPr>
            <a:cxnSpLocks/>
          </p:cNvCxnSpPr>
          <p:nvPr/>
        </p:nvCxnSpPr>
        <p:spPr>
          <a:xfrm flipH="1">
            <a:off x="3457304" y="5083120"/>
            <a:ext cx="5680907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985D23-C9DD-B585-FB85-122F206F5AE5}"/>
              </a:ext>
            </a:extLst>
          </p:cNvPr>
          <p:cNvCxnSpPr>
            <a:cxnSpLocks/>
          </p:cNvCxnSpPr>
          <p:nvPr/>
        </p:nvCxnSpPr>
        <p:spPr>
          <a:xfrm flipH="1">
            <a:off x="5127512" y="5111958"/>
            <a:ext cx="449210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1D297F3-47F0-39F5-FEA0-5DEB5AA0EC6E}"/>
              </a:ext>
            </a:extLst>
          </p:cNvPr>
          <p:cNvCxnSpPr>
            <a:cxnSpLocks/>
          </p:cNvCxnSpPr>
          <p:nvPr/>
        </p:nvCxnSpPr>
        <p:spPr>
          <a:xfrm flipH="1">
            <a:off x="8539633" y="5159332"/>
            <a:ext cx="1679217" cy="112282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612BC9B-8781-0142-E811-60A21A8C12FD}"/>
              </a:ext>
            </a:extLst>
          </p:cNvPr>
          <p:cNvCxnSpPr>
            <a:cxnSpLocks/>
          </p:cNvCxnSpPr>
          <p:nvPr/>
        </p:nvCxnSpPr>
        <p:spPr>
          <a:xfrm flipH="1">
            <a:off x="8634110" y="5180409"/>
            <a:ext cx="2120502" cy="112203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1C55935A-9975-0652-D5EA-1B362481EAB5}"/>
              </a:ext>
            </a:extLst>
          </p:cNvPr>
          <p:cNvSpPr/>
          <p:nvPr/>
        </p:nvSpPr>
        <p:spPr>
          <a:xfrm>
            <a:off x="4547363" y="3769814"/>
            <a:ext cx="3500846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Sparse index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CF266DB-883D-92AA-5CC5-CF83D252D54A}"/>
              </a:ext>
            </a:extLst>
          </p:cNvPr>
          <p:cNvCxnSpPr/>
          <p:nvPr/>
        </p:nvCxnSpPr>
        <p:spPr>
          <a:xfrm flipH="1">
            <a:off x="2108395" y="4137442"/>
            <a:ext cx="2420062" cy="3505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37560BB-AEB1-8728-B26D-0F006F29FFD3}"/>
              </a:ext>
            </a:extLst>
          </p:cNvPr>
          <p:cNvCxnSpPr>
            <a:cxnSpLocks/>
          </p:cNvCxnSpPr>
          <p:nvPr/>
        </p:nvCxnSpPr>
        <p:spPr>
          <a:xfrm>
            <a:off x="8048209" y="4129359"/>
            <a:ext cx="3069050" cy="410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641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Dense</a:t>
            </a:r>
            <a:r>
              <a:rPr lang="en-US"/>
              <a:t> </a:t>
            </a:r>
            <a:r>
              <a:rPr lang="en-US" dirty="0"/>
              <a:t>Index, structure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EFB63B-A24C-BD66-40CC-1B58F4C13DC4}"/>
              </a:ext>
            </a:extLst>
          </p:cNvPr>
          <p:cNvGraphicFramePr>
            <a:graphicFrameLocks noGrp="1"/>
          </p:cNvGraphicFramePr>
          <p:nvPr/>
        </p:nvGraphicFramePr>
        <p:xfrm>
          <a:off x="1534203" y="6282154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12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B4F343-4536-7B28-557E-62B5F113C4CE}"/>
              </a:ext>
            </a:extLst>
          </p:cNvPr>
          <p:cNvGraphicFramePr>
            <a:graphicFrameLocks noGrp="1"/>
          </p:cNvGraphicFramePr>
          <p:nvPr/>
        </p:nvGraphicFramePr>
        <p:xfrm>
          <a:off x="2108395" y="4508282"/>
          <a:ext cx="90088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05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9423659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5886768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16104786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5994540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27427203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487590790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84390161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61460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14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E2136-A289-13D6-7955-80605906B36E}"/>
              </a:ext>
            </a:extLst>
          </p:cNvPr>
          <p:cNvCxnSpPr>
            <a:cxnSpLocks/>
          </p:cNvCxnSpPr>
          <p:nvPr/>
        </p:nvCxnSpPr>
        <p:spPr>
          <a:xfrm>
            <a:off x="2878282" y="5111958"/>
            <a:ext cx="224923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A1926E-898F-3884-7D96-83034BF65BD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605970" y="5111958"/>
            <a:ext cx="2021765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71D7E-016D-A160-B453-84DB0D5E16D3}"/>
              </a:ext>
            </a:extLst>
          </p:cNvPr>
          <p:cNvCxnSpPr>
            <a:cxnSpLocks/>
          </p:cNvCxnSpPr>
          <p:nvPr/>
        </p:nvCxnSpPr>
        <p:spPr>
          <a:xfrm>
            <a:off x="6225635" y="5111958"/>
            <a:ext cx="3963243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365083-8804-172C-794B-0A8A245A0504}"/>
              </a:ext>
            </a:extLst>
          </p:cNvPr>
          <p:cNvCxnSpPr>
            <a:cxnSpLocks/>
          </p:cNvCxnSpPr>
          <p:nvPr/>
        </p:nvCxnSpPr>
        <p:spPr>
          <a:xfrm>
            <a:off x="2377441" y="5111958"/>
            <a:ext cx="275846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076F78-A0D2-46DE-9864-466B9CF1150F}"/>
              </a:ext>
            </a:extLst>
          </p:cNvPr>
          <p:cNvCxnSpPr>
            <a:cxnSpLocks/>
          </p:cNvCxnSpPr>
          <p:nvPr/>
        </p:nvCxnSpPr>
        <p:spPr>
          <a:xfrm>
            <a:off x="5228180" y="5111958"/>
            <a:ext cx="331365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645FDC-86F5-4202-C40E-BA057B65B918}"/>
              </a:ext>
            </a:extLst>
          </p:cNvPr>
          <p:cNvCxnSpPr>
            <a:cxnSpLocks/>
          </p:cNvCxnSpPr>
          <p:nvPr/>
        </p:nvCxnSpPr>
        <p:spPr>
          <a:xfrm>
            <a:off x="5709582" y="5139039"/>
            <a:ext cx="4444613" cy="114311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7F5CDBF-0347-335F-1D81-98C979D8FA6D}"/>
              </a:ext>
            </a:extLst>
          </p:cNvPr>
          <p:cNvSpPr txBox="1"/>
          <p:nvPr/>
        </p:nvSpPr>
        <p:spPr>
          <a:xfrm>
            <a:off x="187549" y="4621014"/>
            <a:ext cx="167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Dense </a:t>
            </a:r>
            <a:r>
              <a:rPr lang="hu-HU" dirty="0"/>
              <a:t>i</a:t>
            </a:r>
            <a:r>
              <a:rPr lang="en-US"/>
              <a:t>ndex </a:t>
            </a:r>
            <a:r>
              <a:rPr lang="en-US" dirty="0"/>
              <a:t>file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BB6231-5CB7-21E1-0E09-9611CE3B0A3E}"/>
              </a:ext>
            </a:extLst>
          </p:cNvPr>
          <p:cNvSpPr txBox="1"/>
          <p:nvPr/>
        </p:nvSpPr>
        <p:spPr>
          <a:xfrm>
            <a:off x="382171" y="6283662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B57476-E296-824D-F6F9-DCB5AAABB57A}"/>
              </a:ext>
            </a:extLst>
          </p:cNvPr>
          <p:cNvCxnSpPr>
            <a:cxnSpLocks/>
          </p:cNvCxnSpPr>
          <p:nvPr/>
        </p:nvCxnSpPr>
        <p:spPr>
          <a:xfrm flipH="1">
            <a:off x="3317966" y="5111958"/>
            <a:ext cx="139338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BDFD5-5D3F-FE2B-5914-8107941DD568}"/>
              </a:ext>
            </a:extLst>
          </p:cNvPr>
          <p:cNvCxnSpPr>
            <a:cxnSpLocks/>
          </p:cNvCxnSpPr>
          <p:nvPr/>
        </p:nvCxnSpPr>
        <p:spPr>
          <a:xfrm flipH="1">
            <a:off x="1617107" y="5083120"/>
            <a:ext cx="2497575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BF0920C-3213-8CB1-D08A-93E10C9351C5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6627735" y="5083120"/>
            <a:ext cx="257270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A423BD-F35A-8E36-2366-961253AB62C9}"/>
              </a:ext>
            </a:extLst>
          </p:cNvPr>
          <p:cNvCxnSpPr>
            <a:cxnSpLocks/>
          </p:cNvCxnSpPr>
          <p:nvPr/>
        </p:nvCxnSpPr>
        <p:spPr>
          <a:xfrm flipH="1">
            <a:off x="3387635" y="5000623"/>
            <a:ext cx="4063623" cy="123827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C37544B-F51D-10C2-D5CE-4254C908CF5E}"/>
              </a:ext>
            </a:extLst>
          </p:cNvPr>
          <p:cNvCxnSpPr>
            <a:cxnSpLocks/>
          </p:cNvCxnSpPr>
          <p:nvPr/>
        </p:nvCxnSpPr>
        <p:spPr>
          <a:xfrm flipH="1">
            <a:off x="1720063" y="5083120"/>
            <a:ext cx="6310217" cy="115577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B69A7F-DCBB-5941-7C6A-C0741C563952}"/>
              </a:ext>
            </a:extLst>
          </p:cNvPr>
          <p:cNvCxnSpPr>
            <a:cxnSpLocks/>
          </p:cNvCxnSpPr>
          <p:nvPr/>
        </p:nvCxnSpPr>
        <p:spPr>
          <a:xfrm flipH="1">
            <a:off x="1828801" y="5083120"/>
            <a:ext cx="6745753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BD8ACCE-9245-E7A6-2ED6-2D2C306568C2}"/>
              </a:ext>
            </a:extLst>
          </p:cNvPr>
          <p:cNvCxnSpPr>
            <a:cxnSpLocks/>
          </p:cNvCxnSpPr>
          <p:nvPr/>
        </p:nvCxnSpPr>
        <p:spPr>
          <a:xfrm flipH="1">
            <a:off x="3457304" y="5083120"/>
            <a:ext cx="5680907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985D23-C9DD-B585-FB85-122F206F5AE5}"/>
              </a:ext>
            </a:extLst>
          </p:cNvPr>
          <p:cNvCxnSpPr>
            <a:cxnSpLocks/>
          </p:cNvCxnSpPr>
          <p:nvPr/>
        </p:nvCxnSpPr>
        <p:spPr>
          <a:xfrm flipH="1">
            <a:off x="5127512" y="5111958"/>
            <a:ext cx="449210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1D297F3-47F0-39F5-FEA0-5DEB5AA0EC6E}"/>
              </a:ext>
            </a:extLst>
          </p:cNvPr>
          <p:cNvCxnSpPr>
            <a:cxnSpLocks/>
          </p:cNvCxnSpPr>
          <p:nvPr/>
        </p:nvCxnSpPr>
        <p:spPr>
          <a:xfrm flipH="1">
            <a:off x="8539633" y="5159332"/>
            <a:ext cx="1679217" cy="112282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612BC9B-8781-0142-E811-60A21A8C12FD}"/>
              </a:ext>
            </a:extLst>
          </p:cNvPr>
          <p:cNvCxnSpPr>
            <a:cxnSpLocks/>
          </p:cNvCxnSpPr>
          <p:nvPr/>
        </p:nvCxnSpPr>
        <p:spPr>
          <a:xfrm flipH="1">
            <a:off x="8634110" y="5180409"/>
            <a:ext cx="2120502" cy="112203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1C55935A-9975-0652-D5EA-1B362481EAB5}"/>
              </a:ext>
            </a:extLst>
          </p:cNvPr>
          <p:cNvSpPr/>
          <p:nvPr/>
        </p:nvSpPr>
        <p:spPr>
          <a:xfrm>
            <a:off x="4547363" y="3769814"/>
            <a:ext cx="3500846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Sparse index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CF266DB-883D-92AA-5CC5-CF83D252D54A}"/>
              </a:ext>
            </a:extLst>
          </p:cNvPr>
          <p:cNvCxnSpPr/>
          <p:nvPr/>
        </p:nvCxnSpPr>
        <p:spPr>
          <a:xfrm flipH="1">
            <a:off x="2108395" y="4137442"/>
            <a:ext cx="2420062" cy="3505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37560BB-AEB1-8728-B26D-0F006F29FFD3}"/>
              </a:ext>
            </a:extLst>
          </p:cNvPr>
          <p:cNvCxnSpPr>
            <a:cxnSpLocks/>
          </p:cNvCxnSpPr>
          <p:nvPr/>
        </p:nvCxnSpPr>
        <p:spPr>
          <a:xfrm>
            <a:off x="8048209" y="4129359"/>
            <a:ext cx="3069050" cy="410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41FB82-75B7-9440-7BCB-F90F86837518}"/>
                  </a:ext>
                </a:extLst>
              </p:cNvPr>
              <p:cNvSpPr txBox="1"/>
              <p:nvPr/>
            </p:nvSpPr>
            <p:spPr>
              <a:xfrm>
                <a:off x="702035" y="1745739"/>
                <a:ext cx="4281026" cy="1375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000" kern="1200">
                    <a:solidFill>
                      <a:schemeClr val="tx1"/>
                    </a:solidFill>
                    <a:ea typeface="+mn-ea"/>
                    <a:cs typeface="+mn-cs"/>
                  </a:rPr>
                  <a:t>blocking factor of </a:t>
                </a:r>
                <a:br>
                  <a:rPr lang="hu-HU" sz="3000" kern="1200">
                    <a:solidFill>
                      <a:schemeClr val="tx1"/>
                    </a:solidFill>
                    <a:ea typeface="+mn-ea"/>
                    <a:cs typeface="+mn-cs"/>
                  </a:rPr>
                </a:br>
                <a:r>
                  <a:rPr lang="hu-HU" sz="3000" kern="1200">
                    <a:solidFill>
                      <a:schemeClr val="tx1"/>
                    </a:solidFill>
                    <a:ea typeface="+mn-ea"/>
                    <a:cs typeface="+mn-cs"/>
                  </a:rPr>
                  <a:t>index file: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lang="hu-HU" sz="3000" i="1" kern="12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⌊"/>
                        <m:endChr m:val="⌋"/>
                        <m:ctrlPr>
                          <a:rPr lang="hu-HU" sz="3000" i="1" kern="12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𝑏</m:t>
                            </m:r>
                          </m:num>
                          <m:den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r>
                              <a:rPr lang="hu-HU" sz="3000" i="1" kern="120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den>
                        </m:f>
                      </m:e>
                    </m:d>
                  </m:oMath>
                </a14:m>
                <a:endParaRPr lang="hu-HU" sz="3000" kern="1200">
                  <a:solidFill>
                    <a:schemeClr val="tx1"/>
                  </a:solidFill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441FB82-75B7-9440-7BCB-F90F86837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35" y="1745739"/>
                <a:ext cx="4281026" cy="1375698"/>
              </a:xfrm>
              <a:prstGeom prst="rect">
                <a:avLst/>
              </a:prstGeom>
              <a:blipFill>
                <a:blip r:embed="rId2"/>
                <a:stretch>
                  <a:fillRect l="-3276" t="-5310" b="-442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8154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Dense</a:t>
            </a:r>
            <a:r>
              <a:rPr lang="en-US"/>
              <a:t> </a:t>
            </a:r>
            <a:r>
              <a:rPr lang="en-US" dirty="0"/>
              <a:t>Index</a:t>
            </a:r>
            <a:r>
              <a:rPr lang="en-US"/>
              <a:t>, </a:t>
            </a:r>
            <a:r>
              <a:rPr lang="hu-HU"/>
              <a:t>search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EFB63B-A24C-BD66-40CC-1B58F4C13DC4}"/>
              </a:ext>
            </a:extLst>
          </p:cNvPr>
          <p:cNvGraphicFramePr>
            <a:graphicFrameLocks noGrp="1"/>
          </p:cNvGraphicFramePr>
          <p:nvPr/>
        </p:nvGraphicFramePr>
        <p:xfrm>
          <a:off x="1534203" y="6282154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12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B4F343-4536-7B28-557E-62B5F113C4CE}"/>
              </a:ext>
            </a:extLst>
          </p:cNvPr>
          <p:cNvGraphicFramePr>
            <a:graphicFrameLocks noGrp="1"/>
          </p:cNvGraphicFramePr>
          <p:nvPr/>
        </p:nvGraphicFramePr>
        <p:xfrm>
          <a:off x="2108395" y="4508282"/>
          <a:ext cx="90088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05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9423659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5886768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16104786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5994540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27427203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487590790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84390161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61460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14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E2136-A289-13D6-7955-80605906B36E}"/>
              </a:ext>
            </a:extLst>
          </p:cNvPr>
          <p:cNvCxnSpPr>
            <a:cxnSpLocks/>
          </p:cNvCxnSpPr>
          <p:nvPr/>
        </p:nvCxnSpPr>
        <p:spPr>
          <a:xfrm>
            <a:off x="2878282" y="5111958"/>
            <a:ext cx="224923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A1926E-898F-3884-7D96-83034BF65BD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605970" y="5111958"/>
            <a:ext cx="2021765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71D7E-016D-A160-B453-84DB0D5E16D3}"/>
              </a:ext>
            </a:extLst>
          </p:cNvPr>
          <p:cNvCxnSpPr>
            <a:cxnSpLocks/>
          </p:cNvCxnSpPr>
          <p:nvPr/>
        </p:nvCxnSpPr>
        <p:spPr>
          <a:xfrm>
            <a:off x="6225635" y="5111958"/>
            <a:ext cx="3963243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365083-8804-172C-794B-0A8A245A0504}"/>
              </a:ext>
            </a:extLst>
          </p:cNvPr>
          <p:cNvCxnSpPr>
            <a:cxnSpLocks/>
          </p:cNvCxnSpPr>
          <p:nvPr/>
        </p:nvCxnSpPr>
        <p:spPr>
          <a:xfrm>
            <a:off x="2377441" y="5111958"/>
            <a:ext cx="275846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076F78-A0D2-46DE-9864-466B9CF1150F}"/>
              </a:ext>
            </a:extLst>
          </p:cNvPr>
          <p:cNvCxnSpPr>
            <a:cxnSpLocks/>
          </p:cNvCxnSpPr>
          <p:nvPr/>
        </p:nvCxnSpPr>
        <p:spPr>
          <a:xfrm>
            <a:off x="5228180" y="5111958"/>
            <a:ext cx="331365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645FDC-86F5-4202-C40E-BA057B65B918}"/>
              </a:ext>
            </a:extLst>
          </p:cNvPr>
          <p:cNvCxnSpPr>
            <a:cxnSpLocks/>
          </p:cNvCxnSpPr>
          <p:nvPr/>
        </p:nvCxnSpPr>
        <p:spPr>
          <a:xfrm>
            <a:off x="5709582" y="5139039"/>
            <a:ext cx="4444613" cy="114311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7F5CDBF-0347-335F-1D81-98C979D8FA6D}"/>
              </a:ext>
            </a:extLst>
          </p:cNvPr>
          <p:cNvSpPr txBox="1"/>
          <p:nvPr/>
        </p:nvSpPr>
        <p:spPr>
          <a:xfrm>
            <a:off x="187549" y="4621014"/>
            <a:ext cx="167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Dense </a:t>
            </a:r>
            <a:r>
              <a:rPr lang="hu-HU" dirty="0"/>
              <a:t>i</a:t>
            </a:r>
            <a:r>
              <a:rPr lang="en-US"/>
              <a:t>ndex </a:t>
            </a:r>
            <a:r>
              <a:rPr lang="en-US" dirty="0"/>
              <a:t>file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BB6231-5CB7-21E1-0E09-9611CE3B0A3E}"/>
              </a:ext>
            </a:extLst>
          </p:cNvPr>
          <p:cNvSpPr txBox="1"/>
          <p:nvPr/>
        </p:nvSpPr>
        <p:spPr>
          <a:xfrm>
            <a:off x="382171" y="6283662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1BC233-B69B-20E6-8A2E-1C9593CE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9848149" cy="2208670"/>
          </a:xfrm>
        </p:spPr>
        <p:txBody>
          <a:bodyPr>
            <a:normAutofit/>
          </a:bodyPr>
          <a:lstStyle/>
          <a:p>
            <a:r>
              <a:rPr lang="hu-HU"/>
              <a:t>Searching sparse index / B* tree</a:t>
            </a:r>
            <a:br>
              <a:rPr lang="hu-HU"/>
            </a:br>
            <a:r>
              <a:rPr lang="hu-HU"/>
              <a:t>+1 block read from dense index</a:t>
            </a:r>
            <a:br>
              <a:rPr lang="hu-HU"/>
            </a:br>
            <a:r>
              <a:rPr lang="hu-HU"/>
              <a:t>+1 block read from data file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B57476-E296-824D-F6F9-DCB5AAABB57A}"/>
              </a:ext>
            </a:extLst>
          </p:cNvPr>
          <p:cNvCxnSpPr>
            <a:cxnSpLocks/>
          </p:cNvCxnSpPr>
          <p:nvPr/>
        </p:nvCxnSpPr>
        <p:spPr>
          <a:xfrm flipH="1">
            <a:off x="3317966" y="5111958"/>
            <a:ext cx="139338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BDFD5-5D3F-FE2B-5914-8107941DD568}"/>
              </a:ext>
            </a:extLst>
          </p:cNvPr>
          <p:cNvCxnSpPr>
            <a:cxnSpLocks/>
          </p:cNvCxnSpPr>
          <p:nvPr/>
        </p:nvCxnSpPr>
        <p:spPr>
          <a:xfrm flipH="1">
            <a:off x="1617107" y="5083120"/>
            <a:ext cx="2497575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BF0920C-3213-8CB1-D08A-93E10C9351C5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6627735" y="5083120"/>
            <a:ext cx="257270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A423BD-F35A-8E36-2366-961253AB62C9}"/>
              </a:ext>
            </a:extLst>
          </p:cNvPr>
          <p:cNvCxnSpPr>
            <a:cxnSpLocks/>
          </p:cNvCxnSpPr>
          <p:nvPr/>
        </p:nvCxnSpPr>
        <p:spPr>
          <a:xfrm flipH="1">
            <a:off x="3387635" y="5000623"/>
            <a:ext cx="4063623" cy="123827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C37544B-F51D-10C2-D5CE-4254C908CF5E}"/>
              </a:ext>
            </a:extLst>
          </p:cNvPr>
          <p:cNvCxnSpPr>
            <a:cxnSpLocks/>
          </p:cNvCxnSpPr>
          <p:nvPr/>
        </p:nvCxnSpPr>
        <p:spPr>
          <a:xfrm flipH="1">
            <a:off x="1720063" y="5083120"/>
            <a:ext cx="6310217" cy="115577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B69A7F-DCBB-5941-7C6A-C0741C563952}"/>
              </a:ext>
            </a:extLst>
          </p:cNvPr>
          <p:cNvCxnSpPr>
            <a:cxnSpLocks/>
          </p:cNvCxnSpPr>
          <p:nvPr/>
        </p:nvCxnSpPr>
        <p:spPr>
          <a:xfrm flipH="1">
            <a:off x="1828801" y="5083120"/>
            <a:ext cx="6745753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BD8ACCE-9245-E7A6-2ED6-2D2C306568C2}"/>
              </a:ext>
            </a:extLst>
          </p:cNvPr>
          <p:cNvCxnSpPr>
            <a:cxnSpLocks/>
          </p:cNvCxnSpPr>
          <p:nvPr/>
        </p:nvCxnSpPr>
        <p:spPr>
          <a:xfrm flipH="1">
            <a:off x="3457304" y="5083120"/>
            <a:ext cx="5680907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985D23-C9DD-B585-FB85-122F206F5AE5}"/>
              </a:ext>
            </a:extLst>
          </p:cNvPr>
          <p:cNvCxnSpPr>
            <a:cxnSpLocks/>
          </p:cNvCxnSpPr>
          <p:nvPr/>
        </p:nvCxnSpPr>
        <p:spPr>
          <a:xfrm flipH="1">
            <a:off x="5127512" y="5111958"/>
            <a:ext cx="449210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1D297F3-47F0-39F5-FEA0-5DEB5AA0EC6E}"/>
              </a:ext>
            </a:extLst>
          </p:cNvPr>
          <p:cNvCxnSpPr>
            <a:cxnSpLocks/>
          </p:cNvCxnSpPr>
          <p:nvPr/>
        </p:nvCxnSpPr>
        <p:spPr>
          <a:xfrm flipH="1">
            <a:off x="8539633" y="5159332"/>
            <a:ext cx="1679217" cy="112282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612BC9B-8781-0142-E811-60A21A8C12FD}"/>
              </a:ext>
            </a:extLst>
          </p:cNvPr>
          <p:cNvCxnSpPr>
            <a:cxnSpLocks/>
          </p:cNvCxnSpPr>
          <p:nvPr/>
        </p:nvCxnSpPr>
        <p:spPr>
          <a:xfrm flipH="1">
            <a:off x="8634110" y="5180409"/>
            <a:ext cx="2120502" cy="112203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1C55935A-9975-0652-D5EA-1B362481EAB5}"/>
              </a:ext>
            </a:extLst>
          </p:cNvPr>
          <p:cNvSpPr/>
          <p:nvPr/>
        </p:nvSpPr>
        <p:spPr>
          <a:xfrm>
            <a:off x="4547363" y="3769814"/>
            <a:ext cx="3500846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Sparse index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CF266DB-883D-92AA-5CC5-CF83D252D54A}"/>
              </a:ext>
            </a:extLst>
          </p:cNvPr>
          <p:cNvCxnSpPr/>
          <p:nvPr/>
        </p:nvCxnSpPr>
        <p:spPr>
          <a:xfrm flipH="1">
            <a:off x="2108395" y="4137442"/>
            <a:ext cx="2420062" cy="3505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37560BB-AEB1-8728-B26D-0F006F29FFD3}"/>
              </a:ext>
            </a:extLst>
          </p:cNvPr>
          <p:cNvCxnSpPr>
            <a:cxnSpLocks/>
          </p:cNvCxnSpPr>
          <p:nvPr/>
        </p:nvCxnSpPr>
        <p:spPr>
          <a:xfrm>
            <a:off x="8048209" y="4129359"/>
            <a:ext cx="3069050" cy="410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6237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Dense</a:t>
            </a:r>
            <a:r>
              <a:rPr lang="en-US"/>
              <a:t> </a:t>
            </a:r>
            <a:r>
              <a:rPr lang="en-US" dirty="0"/>
              <a:t>Index</a:t>
            </a:r>
            <a:r>
              <a:rPr lang="en-US"/>
              <a:t>, </a:t>
            </a:r>
            <a:r>
              <a:rPr lang="hu-HU"/>
              <a:t>insert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EFB63B-A24C-BD66-40CC-1B58F4C13DC4}"/>
              </a:ext>
            </a:extLst>
          </p:cNvPr>
          <p:cNvGraphicFramePr>
            <a:graphicFrameLocks noGrp="1"/>
          </p:cNvGraphicFramePr>
          <p:nvPr/>
        </p:nvGraphicFramePr>
        <p:xfrm>
          <a:off x="1534203" y="6282154"/>
          <a:ext cx="101870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948">
                  <a:extLst>
                    <a:ext uri="{9D8B030D-6E8A-4147-A177-3AD203B41FA5}">
                      <a16:colId xmlns:a16="http://schemas.microsoft.com/office/drawing/2014/main" val="4139027411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49596426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78135504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237553177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19469832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67761450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417825554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53049773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585929920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12854177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8909563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272153432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60685220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982591808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628120315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1928535284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557919736"/>
                    </a:ext>
                  </a:extLst>
                </a:gridCol>
                <a:gridCol w="565948">
                  <a:extLst>
                    <a:ext uri="{9D8B030D-6E8A-4147-A177-3AD203B41FA5}">
                      <a16:colId xmlns:a16="http://schemas.microsoft.com/office/drawing/2014/main" val="381955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12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3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53470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B4F343-4536-7B28-557E-62B5F113C4CE}"/>
              </a:ext>
            </a:extLst>
          </p:cNvPr>
          <p:cNvGraphicFramePr>
            <a:graphicFrameLocks noGrp="1"/>
          </p:cNvGraphicFramePr>
          <p:nvPr/>
        </p:nvGraphicFramePr>
        <p:xfrm>
          <a:off x="2108395" y="4508282"/>
          <a:ext cx="90088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054">
                  <a:extLst>
                    <a:ext uri="{9D8B030D-6E8A-4147-A177-3AD203B41FA5}">
                      <a16:colId xmlns:a16="http://schemas.microsoft.com/office/drawing/2014/main" val="20991788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7110563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799366543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2767638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64784861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834432768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85391516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044908437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794236599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5886768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116104786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59945405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2274272032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487590790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1843901614"/>
                    </a:ext>
                  </a:extLst>
                </a:gridCol>
                <a:gridCol w="563054">
                  <a:extLst>
                    <a:ext uri="{9D8B030D-6E8A-4147-A177-3AD203B41FA5}">
                      <a16:colId xmlns:a16="http://schemas.microsoft.com/office/drawing/2014/main" val="361460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8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9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14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15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16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/>
                        <a:t>17</a:t>
                      </a:r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84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875178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9E2136-A289-13D6-7955-80605906B36E}"/>
              </a:ext>
            </a:extLst>
          </p:cNvPr>
          <p:cNvCxnSpPr>
            <a:cxnSpLocks/>
          </p:cNvCxnSpPr>
          <p:nvPr/>
        </p:nvCxnSpPr>
        <p:spPr>
          <a:xfrm>
            <a:off x="2878282" y="5111958"/>
            <a:ext cx="224923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A1926E-898F-3884-7D96-83034BF65BD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605970" y="5111958"/>
            <a:ext cx="2021765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871D7E-016D-A160-B453-84DB0D5E16D3}"/>
              </a:ext>
            </a:extLst>
          </p:cNvPr>
          <p:cNvCxnSpPr>
            <a:cxnSpLocks/>
          </p:cNvCxnSpPr>
          <p:nvPr/>
        </p:nvCxnSpPr>
        <p:spPr>
          <a:xfrm>
            <a:off x="6225635" y="5111958"/>
            <a:ext cx="3963243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365083-8804-172C-794B-0A8A245A0504}"/>
              </a:ext>
            </a:extLst>
          </p:cNvPr>
          <p:cNvCxnSpPr>
            <a:cxnSpLocks/>
          </p:cNvCxnSpPr>
          <p:nvPr/>
        </p:nvCxnSpPr>
        <p:spPr>
          <a:xfrm>
            <a:off x="2377441" y="5111958"/>
            <a:ext cx="2758460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076F78-A0D2-46DE-9864-466B9CF1150F}"/>
              </a:ext>
            </a:extLst>
          </p:cNvPr>
          <p:cNvCxnSpPr>
            <a:cxnSpLocks/>
          </p:cNvCxnSpPr>
          <p:nvPr/>
        </p:nvCxnSpPr>
        <p:spPr>
          <a:xfrm>
            <a:off x="5228180" y="5111958"/>
            <a:ext cx="331365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645FDC-86F5-4202-C40E-BA057B65B918}"/>
              </a:ext>
            </a:extLst>
          </p:cNvPr>
          <p:cNvCxnSpPr>
            <a:cxnSpLocks/>
          </p:cNvCxnSpPr>
          <p:nvPr/>
        </p:nvCxnSpPr>
        <p:spPr>
          <a:xfrm>
            <a:off x="5709582" y="5139039"/>
            <a:ext cx="4444613" cy="114311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7F5CDBF-0347-335F-1D81-98C979D8FA6D}"/>
              </a:ext>
            </a:extLst>
          </p:cNvPr>
          <p:cNvSpPr txBox="1"/>
          <p:nvPr/>
        </p:nvSpPr>
        <p:spPr>
          <a:xfrm>
            <a:off x="187549" y="4621014"/>
            <a:ext cx="167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Dense </a:t>
            </a:r>
            <a:r>
              <a:rPr lang="hu-HU" dirty="0"/>
              <a:t>i</a:t>
            </a:r>
            <a:r>
              <a:rPr lang="en-US"/>
              <a:t>ndex </a:t>
            </a:r>
            <a:r>
              <a:rPr lang="en-US" dirty="0"/>
              <a:t>file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EBB6231-5CB7-21E1-0E09-9611CE3B0A3E}"/>
              </a:ext>
            </a:extLst>
          </p:cNvPr>
          <p:cNvSpPr txBox="1"/>
          <p:nvPr/>
        </p:nvSpPr>
        <p:spPr>
          <a:xfrm>
            <a:off x="382171" y="6283662"/>
            <a:ext cx="965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file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1BC233-B69B-20E6-8A2E-1C9593CE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9848149" cy="2208670"/>
          </a:xfrm>
        </p:spPr>
        <p:txBody>
          <a:bodyPr>
            <a:normAutofit/>
          </a:bodyPr>
          <a:lstStyle/>
          <a:p>
            <a:r>
              <a:rPr lang="hu-HU"/>
              <a:t>Insert anywhere in the data file</a:t>
            </a:r>
          </a:p>
          <a:p>
            <a:r>
              <a:rPr lang="hu-HU"/>
              <a:t>create new index entry in the ordered dense index file</a:t>
            </a:r>
            <a:br>
              <a:rPr lang="hu-HU"/>
            </a:br>
            <a:r>
              <a:rPr lang="hu-HU"/>
              <a:t>(if needed, split records, and modify sparse index / B* tree too)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B57476-E296-824D-F6F9-DCB5AAABB57A}"/>
              </a:ext>
            </a:extLst>
          </p:cNvPr>
          <p:cNvCxnSpPr>
            <a:cxnSpLocks/>
          </p:cNvCxnSpPr>
          <p:nvPr/>
        </p:nvCxnSpPr>
        <p:spPr>
          <a:xfrm flipH="1">
            <a:off x="3317966" y="5111958"/>
            <a:ext cx="139338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BDFD5-5D3F-FE2B-5914-8107941DD568}"/>
              </a:ext>
            </a:extLst>
          </p:cNvPr>
          <p:cNvCxnSpPr>
            <a:cxnSpLocks/>
          </p:cNvCxnSpPr>
          <p:nvPr/>
        </p:nvCxnSpPr>
        <p:spPr>
          <a:xfrm flipH="1">
            <a:off x="1617107" y="5083120"/>
            <a:ext cx="2497575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BF0920C-3213-8CB1-D08A-93E10C9351C5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6627735" y="5083120"/>
            <a:ext cx="257270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1A423BD-F35A-8E36-2366-961253AB62C9}"/>
              </a:ext>
            </a:extLst>
          </p:cNvPr>
          <p:cNvCxnSpPr>
            <a:cxnSpLocks/>
          </p:cNvCxnSpPr>
          <p:nvPr/>
        </p:nvCxnSpPr>
        <p:spPr>
          <a:xfrm flipH="1">
            <a:off x="3387635" y="5000623"/>
            <a:ext cx="4063623" cy="123827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C37544B-F51D-10C2-D5CE-4254C908CF5E}"/>
              </a:ext>
            </a:extLst>
          </p:cNvPr>
          <p:cNvCxnSpPr>
            <a:cxnSpLocks/>
          </p:cNvCxnSpPr>
          <p:nvPr/>
        </p:nvCxnSpPr>
        <p:spPr>
          <a:xfrm flipH="1">
            <a:off x="1720063" y="5083120"/>
            <a:ext cx="6310217" cy="115577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7B69A7F-DCBB-5941-7C6A-C0741C563952}"/>
              </a:ext>
            </a:extLst>
          </p:cNvPr>
          <p:cNvCxnSpPr>
            <a:cxnSpLocks/>
          </p:cNvCxnSpPr>
          <p:nvPr/>
        </p:nvCxnSpPr>
        <p:spPr>
          <a:xfrm flipH="1">
            <a:off x="1828801" y="5083120"/>
            <a:ext cx="6745753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BD8ACCE-9245-E7A6-2ED6-2D2C306568C2}"/>
              </a:ext>
            </a:extLst>
          </p:cNvPr>
          <p:cNvCxnSpPr>
            <a:cxnSpLocks/>
          </p:cNvCxnSpPr>
          <p:nvPr/>
        </p:nvCxnSpPr>
        <p:spPr>
          <a:xfrm flipH="1">
            <a:off x="3457304" y="5083120"/>
            <a:ext cx="5680907" cy="119903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C985D23-C9DD-B585-FB85-122F206F5AE5}"/>
              </a:ext>
            </a:extLst>
          </p:cNvPr>
          <p:cNvCxnSpPr>
            <a:cxnSpLocks/>
          </p:cNvCxnSpPr>
          <p:nvPr/>
        </p:nvCxnSpPr>
        <p:spPr>
          <a:xfrm flipH="1">
            <a:off x="5127512" y="5111958"/>
            <a:ext cx="4492101" cy="117019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1D297F3-47F0-39F5-FEA0-5DEB5AA0EC6E}"/>
              </a:ext>
            </a:extLst>
          </p:cNvPr>
          <p:cNvCxnSpPr>
            <a:cxnSpLocks/>
          </p:cNvCxnSpPr>
          <p:nvPr/>
        </p:nvCxnSpPr>
        <p:spPr>
          <a:xfrm flipH="1">
            <a:off x="8539633" y="5159332"/>
            <a:ext cx="1679217" cy="112282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612BC9B-8781-0142-E811-60A21A8C12FD}"/>
              </a:ext>
            </a:extLst>
          </p:cNvPr>
          <p:cNvCxnSpPr>
            <a:cxnSpLocks/>
          </p:cNvCxnSpPr>
          <p:nvPr/>
        </p:nvCxnSpPr>
        <p:spPr>
          <a:xfrm flipH="1">
            <a:off x="8634110" y="5180409"/>
            <a:ext cx="2120502" cy="112203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1C55935A-9975-0652-D5EA-1B362481EAB5}"/>
              </a:ext>
            </a:extLst>
          </p:cNvPr>
          <p:cNvSpPr/>
          <p:nvPr/>
        </p:nvSpPr>
        <p:spPr>
          <a:xfrm>
            <a:off x="4547363" y="3769814"/>
            <a:ext cx="3500846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Sparse index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CF266DB-883D-92AA-5CC5-CF83D252D54A}"/>
              </a:ext>
            </a:extLst>
          </p:cNvPr>
          <p:cNvCxnSpPr/>
          <p:nvPr/>
        </p:nvCxnSpPr>
        <p:spPr>
          <a:xfrm flipH="1">
            <a:off x="2108395" y="4137442"/>
            <a:ext cx="2420062" cy="3505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37560BB-AEB1-8728-B26D-0F006F29FFD3}"/>
              </a:ext>
            </a:extLst>
          </p:cNvPr>
          <p:cNvCxnSpPr>
            <a:cxnSpLocks/>
          </p:cNvCxnSpPr>
          <p:nvPr/>
        </p:nvCxnSpPr>
        <p:spPr>
          <a:xfrm>
            <a:off x="8048209" y="4129359"/>
            <a:ext cx="3069050" cy="4108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326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5D3-23BB-179A-3968-5038F432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Inverted files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1BC233-B69B-20E6-8A2E-1C9593CE8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181"/>
            <a:ext cx="9848149" cy="2208670"/>
          </a:xfrm>
        </p:spPr>
        <p:txBody>
          <a:bodyPr>
            <a:normAutofit/>
          </a:bodyPr>
          <a:lstStyle/>
          <a:p>
            <a:r>
              <a:rPr lang="hu-HU"/>
              <a:t>What if we would like to search based on multiple search keys (one at a time)?</a:t>
            </a:r>
          </a:p>
          <a:p>
            <a:pPr lvl="1"/>
            <a:r>
              <a:rPr lang="hu-HU"/>
              <a:t>for example: search by name OR search by phone number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DDC206-D2E9-973E-9240-CC856BA43B38}"/>
              </a:ext>
            </a:extLst>
          </p:cNvPr>
          <p:cNvSpPr/>
          <p:nvPr/>
        </p:nvSpPr>
        <p:spPr>
          <a:xfrm>
            <a:off x="1403569" y="3613059"/>
            <a:ext cx="3500846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Sparse index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6A504-BDDF-B70D-16C0-F601577218B0}"/>
              </a:ext>
            </a:extLst>
          </p:cNvPr>
          <p:cNvSpPr/>
          <p:nvPr/>
        </p:nvSpPr>
        <p:spPr>
          <a:xfrm>
            <a:off x="981202" y="4444728"/>
            <a:ext cx="4479071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Dense index 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4D79BB-3692-B911-F6AB-D9E68630867A}"/>
              </a:ext>
            </a:extLst>
          </p:cNvPr>
          <p:cNvCxnSpPr>
            <a:cxnSpLocks/>
          </p:cNvCxnSpPr>
          <p:nvPr/>
        </p:nvCxnSpPr>
        <p:spPr>
          <a:xfrm flipH="1">
            <a:off x="981202" y="3952311"/>
            <a:ext cx="422367" cy="492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155260-8996-F662-6EDD-15D1DE7A736B}"/>
              </a:ext>
            </a:extLst>
          </p:cNvPr>
          <p:cNvCxnSpPr>
            <a:cxnSpLocks/>
          </p:cNvCxnSpPr>
          <p:nvPr/>
        </p:nvCxnSpPr>
        <p:spPr>
          <a:xfrm>
            <a:off x="4904415" y="3952311"/>
            <a:ext cx="555858" cy="492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C6FBF3B-0B71-73B4-7B1B-8F0BC30C621E}"/>
              </a:ext>
            </a:extLst>
          </p:cNvPr>
          <p:cNvSpPr/>
          <p:nvPr/>
        </p:nvSpPr>
        <p:spPr>
          <a:xfrm>
            <a:off x="7709952" y="3540225"/>
            <a:ext cx="3500846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Sparse index 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B0546A-AE06-3DBE-1626-5E9D30EE2AF8}"/>
              </a:ext>
            </a:extLst>
          </p:cNvPr>
          <p:cNvSpPr/>
          <p:nvPr/>
        </p:nvSpPr>
        <p:spPr>
          <a:xfrm>
            <a:off x="7287585" y="4371894"/>
            <a:ext cx="4479071" cy="33925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Dense index 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CBFCAE-F4A1-5867-C52D-D935BE8CD794}"/>
              </a:ext>
            </a:extLst>
          </p:cNvPr>
          <p:cNvCxnSpPr>
            <a:cxnSpLocks/>
          </p:cNvCxnSpPr>
          <p:nvPr/>
        </p:nvCxnSpPr>
        <p:spPr>
          <a:xfrm flipH="1">
            <a:off x="7287585" y="3879477"/>
            <a:ext cx="422367" cy="492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E3A8FDB-553F-EE41-87A8-7BEAAD54C096}"/>
              </a:ext>
            </a:extLst>
          </p:cNvPr>
          <p:cNvCxnSpPr>
            <a:cxnSpLocks/>
          </p:cNvCxnSpPr>
          <p:nvPr/>
        </p:nvCxnSpPr>
        <p:spPr>
          <a:xfrm>
            <a:off x="11210798" y="3879477"/>
            <a:ext cx="555858" cy="492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80C88A26-C21E-458B-6354-A54A2B75140D}"/>
              </a:ext>
            </a:extLst>
          </p:cNvPr>
          <p:cNvSpPr/>
          <p:nvPr/>
        </p:nvSpPr>
        <p:spPr>
          <a:xfrm>
            <a:off x="838201" y="5356819"/>
            <a:ext cx="11049000" cy="13661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chemeClr val="tx1"/>
                </a:solidFill>
              </a:rPr>
              <a:t>Data file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36798E4-1E2F-F89C-4D35-93E4F15FEE12}"/>
              </a:ext>
            </a:extLst>
          </p:cNvPr>
          <p:cNvCxnSpPr>
            <a:cxnSpLocks/>
          </p:cNvCxnSpPr>
          <p:nvPr/>
        </p:nvCxnSpPr>
        <p:spPr>
          <a:xfrm flipH="1">
            <a:off x="838200" y="4783980"/>
            <a:ext cx="170617" cy="5728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F2F6030-EC9C-D019-D5C6-B27E9B2B414F}"/>
              </a:ext>
            </a:extLst>
          </p:cNvPr>
          <p:cNvCxnSpPr>
            <a:cxnSpLocks/>
          </p:cNvCxnSpPr>
          <p:nvPr/>
        </p:nvCxnSpPr>
        <p:spPr>
          <a:xfrm>
            <a:off x="5460273" y="4783980"/>
            <a:ext cx="6426928" cy="5728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9BDCFA7-62AE-4525-FF58-F38AC6E21E36}"/>
              </a:ext>
            </a:extLst>
          </p:cNvPr>
          <p:cNvCxnSpPr>
            <a:cxnSpLocks/>
          </p:cNvCxnSpPr>
          <p:nvPr/>
        </p:nvCxnSpPr>
        <p:spPr>
          <a:xfrm flipH="1">
            <a:off x="838200" y="4711146"/>
            <a:ext cx="6449385" cy="6456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5810503-D200-19F5-E1C8-8BE4B6EE8501}"/>
              </a:ext>
            </a:extLst>
          </p:cNvPr>
          <p:cNvCxnSpPr>
            <a:cxnSpLocks/>
          </p:cNvCxnSpPr>
          <p:nvPr/>
        </p:nvCxnSpPr>
        <p:spPr>
          <a:xfrm>
            <a:off x="11766656" y="4687188"/>
            <a:ext cx="120545" cy="6620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023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2232</Words>
  <Application>Microsoft Office PowerPoint</Application>
  <PresentationFormat>Widescreen</PresentationFormat>
  <Paragraphs>1003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Wingdings</vt:lpstr>
      <vt:lpstr>Office Theme</vt:lpstr>
      <vt:lpstr>Physical organization</vt:lpstr>
      <vt:lpstr>Base Concepts</vt:lpstr>
      <vt:lpstr>Data files</vt:lpstr>
      <vt:lpstr>Types of stored data</vt:lpstr>
      <vt:lpstr>Accessing data from the mass storage</vt:lpstr>
      <vt:lpstr>Heap</vt:lpstr>
      <vt:lpstr>Bucket hashing</vt:lpstr>
      <vt:lpstr>Sparse Index, structure</vt:lpstr>
      <vt:lpstr>Sparse Index, structure</vt:lpstr>
      <vt:lpstr>Sparse Index, search</vt:lpstr>
      <vt:lpstr>Sparse Index, search</vt:lpstr>
      <vt:lpstr>Sparse Index, search</vt:lpstr>
      <vt:lpstr>Sparse Index, search</vt:lpstr>
      <vt:lpstr>Sparse Index, search</vt:lpstr>
      <vt:lpstr>Sparse Index, search</vt:lpstr>
      <vt:lpstr>Sparse Index, search</vt:lpstr>
      <vt:lpstr>Sparse Index, Insert</vt:lpstr>
      <vt:lpstr>Sparse Index, Insert</vt:lpstr>
      <vt:lpstr>Sparse Index, Insert</vt:lpstr>
      <vt:lpstr>Sparse Index, Insert</vt:lpstr>
      <vt:lpstr>Sparse Index, Insert</vt:lpstr>
      <vt:lpstr>Sparse Index, Insert</vt:lpstr>
      <vt:lpstr>B* tree, structure</vt:lpstr>
      <vt:lpstr>B* tree, structure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search</vt:lpstr>
      <vt:lpstr>B* tree, insert</vt:lpstr>
      <vt:lpstr>B* tree, insert</vt:lpstr>
      <vt:lpstr>B* tree, insert</vt:lpstr>
      <vt:lpstr>B* tree, insert</vt:lpstr>
      <vt:lpstr>B* tree, insert</vt:lpstr>
      <vt:lpstr>B* tree, insert</vt:lpstr>
      <vt:lpstr>B* tree, insert</vt:lpstr>
      <vt:lpstr>Dense Index, structure</vt:lpstr>
      <vt:lpstr>Dense Index, structure</vt:lpstr>
      <vt:lpstr>Dense Index, search</vt:lpstr>
      <vt:lpstr>Dense Index, insert</vt:lpstr>
      <vt:lpstr>Inverted files</vt:lpstr>
    </vt:vector>
  </TitlesOfParts>
  <Company>Grundfos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Indexing structures</dc:title>
  <dc:creator>Levente Erős</dc:creator>
  <cp:lastModifiedBy>Levente Erős</cp:lastModifiedBy>
  <cp:revision>15</cp:revision>
  <dcterms:created xsi:type="dcterms:W3CDTF">2024-10-02T16:22:33Z</dcterms:created>
  <dcterms:modified xsi:type="dcterms:W3CDTF">2026-10-05T11:14:35Z</dcterms:modified>
</cp:coreProperties>
</file>